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Optimistic Display Medium"/>
      <p:regular r:id="rId34"/>
      <p:bold r:id="rId35"/>
    </p:embeddedFont>
    <p:embeddedFont>
      <p:font typeface="Proxima Nova"/>
      <p:regular r:id="rId36"/>
      <p:bold r:id="rId37"/>
      <p:italic r:id="rId38"/>
      <p:boldItalic r:id="rId39"/>
    </p:embeddedFont>
    <p:embeddedFont>
      <p:font typeface="Montserrat"/>
      <p:regular r:id="rId40"/>
      <p:bold r:id="rId41"/>
      <p:italic r:id="rId42"/>
      <p:boldItalic r:id="rId43"/>
    </p:embeddedFont>
    <p:embeddedFont>
      <p:font typeface="Optimistic Text"/>
      <p:regular r:id="rId44"/>
      <p:bold r:id="rId45"/>
    </p:embeddedFont>
    <p:embeddedFont>
      <p:font typeface="Optimistic Display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C1737D5-DD05-4FC9-A6CC-A1BF1227B931}">
  <a:tblStyle styleId="{2C1737D5-DD05-4FC9-A6CC-A1BF1227B93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regular.fntdata"/><Relationship Id="rId42" Type="http://schemas.openxmlformats.org/officeDocument/2006/relationships/font" Target="fonts/Montserrat-italic.fntdata"/><Relationship Id="rId41" Type="http://schemas.openxmlformats.org/officeDocument/2006/relationships/font" Target="fonts/Montserrat-bold.fntdata"/><Relationship Id="rId44" Type="http://schemas.openxmlformats.org/officeDocument/2006/relationships/font" Target="fonts/OptimisticText-regular.fntdata"/><Relationship Id="rId43" Type="http://schemas.openxmlformats.org/officeDocument/2006/relationships/font" Target="fonts/Montserrat-boldItalic.fntdata"/><Relationship Id="rId46" Type="http://schemas.openxmlformats.org/officeDocument/2006/relationships/font" Target="fonts/OptimisticDisplay-bold.fntdata"/><Relationship Id="rId45" Type="http://schemas.openxmlformats.org/officeDocument/2006/relationships/font" Target="fonts/OptimisticTex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font" Target="fonts/OptimisticDisplayMedium-bold.fntdata"/><Relationship Id="rId34" Type="http://schemas.openxmlformats.org/officeDocument/2006/relationships/font" Target="fonts/OptimisticDisplayMedium-regular.fntdata"/><Relationship Id="rId37" Type="http://schemas.openxmlformats.org/officeDocument/2006/relationships/font" Target="fonts/ProximaNova-bold.fntdata"/><Relationship Id="rId36" Type="http://schemas.openxmlformats.org/officeDocument/2006/relationships/font" Target="fonts/ProximaNova-regular.fntdata"/><Relationship Id="rId39" Type="http://schemas.openxmlformats.org/officeDocument/2006/relationships/font" Target="fonts/ProximaNova-boldItalic.fntdata"/><Relationship Id="rId38" Type="http://schemas.openxmlformats.org/officeDocument/2006/relationships/font" Target="fonts/ProximaNova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jpg>
</file>

<file path=ppt/media/image12.jpg>
</file>

<file path=ppt/media/image13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4.png>
</file>

<file path=ppt/media/image4.png>
</file>

<file path=ppt/media/image5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mmons.wikimedia.org/wiki/File:Motor_unit.png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mmons.wikimedia.org/wiki/File:Motor_unit.png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mmons.wikimedia.org/wiki/File:Motor_unit.png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14ed41f9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14ed41f9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14ed41f9de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314ed41f9de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 license CC-SA-4.0: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https://commons.wikimedia.org/wiki/File:Motor_unit.png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314ed41f9de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314ed41f9de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 license CC-SA-4.0: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https://commons.wikimedia.org/wiki/File:Motor_unit.png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314ed41f9de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314ed41f9de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314ed41f9d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314ed41f9d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314ed41f9de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314ed41f9de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314ed41f9de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314ed41f9de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314ed41f9de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314ed41f9de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314ed41f9de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314ed41f9de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314ed41f9de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314ed41f9de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314ed41f9de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314ed41f9de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14ed41f9d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14ed41f9d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Carson Sloan made this slide using purchased stock images on Jun 30, 2020.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314ed41f9de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314ed41f9de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314ed41f9de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314ed41f9de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14ed41f9de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314ed41f9de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314ed41f9de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314ed41f9de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314ed41f9de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314ed41f9de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314ed41f9de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314ed41f9de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314ed41f9de_0_3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g314ed41f9de_0_3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14ed41f9de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314ed41f9de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14ed41f9d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14ed41f9d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Carson Sloan made this slide using purchased stock images on Jun 30, 2020.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14ed41f9d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14ed41f9d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Carson Sloan made this slide using purchased stock images on Jun 30, 2020.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14ed41f9d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14ed41f9d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Carson Sloan made this slide using purchased stock images on Jun 30, 2020.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14ed41f9de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14ed41f9de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Carson Sloan made this slide using purchased stock images on Jun 30, 2020.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14ed41f9d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14ed41f9d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Carson Sloan made this slide using purchased stock images on Jun 30, 2020.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314ed41f9de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314ed41f9de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Carson Sloan made this slide using purchased stock images on Jun 30, 2020.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314ed41f9de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314ed41f9de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 license CC-SA-4.0: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https://commons.wikimedia.org/wiki/File:Motor_unit.png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-1" y="324"/>
            <a:ext cx="9143996" cy="5142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title"/>
          </p:nvPr>
        </p:nvSpPr>
        <p:spPr>
          <a:xfrm>
            <a:off x="351825" y="738225"/>
            <a:ext cx="7745400" cy="18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51685" y="3054096"/>
            <a:ext cx="3847800" cy="172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None/>
              <a:defRPr b="1"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None/>
              <a:defRPr b="1"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None/>
              <a:defRPr b="1"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None/>
              <a:defRPr b="1"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None/>
              <a:defRPr b="1"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None/>
              <a:defRPr b="1"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None/>
              <a:defRPr b="1"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None/>
              <a:defRPr b="1"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None/>
              <a:defRPr b="1"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6346" y="3658134"/>
            <a:ext cx="1060705" cy="1060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Presenters, FRL">
  <p:cSld name="TITLE_1_1_1_1_2_2_1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1"/>
          <p:cNvPicPr preferRelativeResize="0"/>
          <p:nvPr/>
        </p:nvPicPr>
        <p:blipFill rotWithShape="1">
          <a:blip r:embed="rId2">
            <a:alphaModFix/>
          </a:blip>
          <a:srcRect b="0" l="19" r="9" t="0"/>
          <a:stretch/>
        </p:blipFill>
        <p:spPr>
          <a:xfrm>
            <a:off x="952" y="0"/>
            <a:ext cx="91420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1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353960" y="3520075"/>
            <a:ext cx="1845300" cy="667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2921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2921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2921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2921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2921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2921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2921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2921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2921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type="title"/>
          </p:nvPr>
        </p:nvSpPr>
        <p:spPr>
          <a:xfrm>
            <a:off x="351675" y="3178200"/>
            <a:ext cx="1826400" cy="3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1800"/>
              <a:buFont typeface="Optimistic Display Medium"/>
              <a:buNone/>
              <a:defRPr sz="18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2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3" type="body"/>
          </p:nvPr>
        </p:nvSpPr>
        <p:spPr>
          <a:xfrm>
            <a:off x="2578608" y="3520075"/>
            <a:ext cx="1845300" cy="667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2921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2921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2921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2921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2921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2921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2921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2921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2921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4" type="title"/>
          </p:nvPr>
        </p:nvSpPr>
        <p:spPr>
          <a:xfrm>
            <a:off x="2560508" y="3178200"/>
            <a:ext cx="1826400" cy="3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1800"/>
              <a:buFont typeface="Optimistic Display Medium"/>
              <a:buNone/>
              <a:defRPr sz="18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5" type="body"/>
          </p:nvPr>
        </p:nvSpPr>
        <p:spPr>
          <a:xfrm>
            <a:off x="4782312" y="3520075"/>
            <a:ext cx="1845300" cy="667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2921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2921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2921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2921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2921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2921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2921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2921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2921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6" type="title"/>
          </p:nvPr>
        </p:nvSpPr>
        <p:spPr>
          <a:xfrm>
            <a:off x="4769342" y="3178200"/>
            <a:ext cx="1826400" cy="3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1800"/>
              <a:buFont typeface="Optimistic Display Medium"/>
              <a:buNone/>
              <a:defRPr sz="18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7" type="body"/>
          </p:nvPr>
        </p:nvSpPr>
        <p:spPr>
          <a:xfrm>
            <a:off x="6986016" y="3520075"/>
            <a:ext cx="1845300" cy="667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2921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2921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2921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2921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2921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2921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2921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2921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2921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8" type="title"/>
          </p:nvPr>
        </p:nvSpPr>
        <p:spPr>
          <a:xfrm>
            <a:off x="6978175" y="3178200"/>
            <a:ext cx="1826400" cy="3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1800"/>
              <a:buFont typeface="Optimistic Display Medium"/>
              <a:buNone/>
              <a:defRPr sz="18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ext - FRL">
  <p:cSld name="TITLE_1_1_1_1_2_3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2"/>
          <p:cNvPicPr preferRelativeResize="0"/>
          <p:nvPr/>
        </p:nvPicPr>
        <p:blipFill rotWithShape="1">
          <a:blip r:embed="rId2">
            <a:alphaModFix/>
          </a:blip>
          <a:srcRect b="0" l="19" r="9" t="0"/>
          <a:stretch/>
        </p:blipFill>
        <p:spPr>
          <a:xfrm>
            <a:off x="952" y="0"/>
            <a:ext cx="91420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2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2" type="body"/>
          </p:nvPr>
        </p:nvSpPr>
        <p:spPr>
          <a:xfrm>
            <a:off x="351675" y="1890425"/>
            <a:ext cx="6337200" cy="21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302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302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302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302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302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302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302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302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84" name="Google Shape;84;p12"/>
          <p:cNvSpPr txBox="1"/>
          <p:nvPr>
            <p:ph type="title"/>
          </p:nvPr>
        </p:nvSpPr>
        <p:spPr>
          <a:xfrm>
            <a:off x="351825" y="801975"/>
            <a:ext cx="42201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, Image Right, FRL">
  <p:cSld name="TITLE_1_1_1_1_2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type="title"/>
          </p:nvPr>
        </p:nvSpPr>
        <p:spPr>
          <a:xfrm>
            <a:off x="351825" y="801975"/>
            <a:ext cx="42201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2" type="body"/>
          </p:nvPr>
        </p:nvSpPr>
        <p:spPr>
          <a:xfrm>
            <a:off x="351675" y="1635250"/>
            <a:ext cx="3873000" cy="21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, Text and Highlight, FRL">
  <p:cSld name="TITLE_1_1_1_1_2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2">
            <a:alphaModFix/>
          </a:blip>
          <a:srcRect b="0" l="19" r="9" t="0"/>
          <a:stretch/>
        </p:blipFill>
        <p:spPr>
          <a:xfrm>
            <a:off x="952" y="0"/>
            <a:ext cx="91420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351825" y="801975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95" name="Google Shape;95;p14"/>
          <p:cNvSpPr txBox="1"/>
          <p:nvPr>
            <p:ph idx="2" type="body"/>
          </p:nvPr>
        </p:nvSpPr>
        <p:spPr>
          <a:xfrm>
            <a:off x="4919472" y="2437388"/>
            <a:ext cx="3873000" cy="835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idx="3" type="title"/>
          </p:nvPr>
        </p:nvSpPr>
        <p:spPr>
          <a:xfrm>
            <a:off x="4901334" y="801975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4" type="title"/>
          </p:nvPr>
        </p:nvSpPr>
        <p:spPr>
          <a:xfrm>
            <a:off x="4901334" y="1827163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98" name="Google Shape;98;p14"/>
          <p:cNvSpPr txBox="1"/>
          <p:nvPr>
            <p:ph idx="5" type="body"/>
          </p:nvPr>
        </p:nvSpPr>
        <p:spPr>
          <a:xfrm>
            <a:off x="4919472" y="3824213"/>
            <a:ext cx="3873000" cy="835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99" name="Google Shape;99;p14"/>
          <p:cNvSpPr txBox="1"/>
          <p:nvPr>
            <p:ph idx="6" type="title"/>
          </p:nvPr>
        </p:nvSpPr>
        <p:spPr>
          <a:xfrm>
            <a:off x="4901334" y="3213988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7" type="body"/>
          </p:nvPr>
        </p:nvSpPr>
        <p:spPr>
          <a:xfrm>
            <a:off x="351675" y="1635250"/>
            <a:ext cx="3873000" cy="21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, Text and Highlight, FRL 1">
  <p:cSld name="TITLE_1_1_1_1_2_1_1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5"/>
          <p:cNvPicPr preferRelativeResize="0"/>
          <p:nvPr/>
        </p:nvPicPr>
        <p:blipFill rotWithShape="1">
          <a:blip r:embed="rId2">
            <a:alphaModFix/>
          </a:blip>
          <a:srcRect b="0" l="19" r="9" t="0"/>
          <a:stretch/>
        </p:blipFill>
        <p:spPr>
          <a:xfrm>
            <a:off x="952" y="0"/>
            <a:ext cx="91420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04" name="Google Shape;104;p15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type="title"/>
          </p:nvPr>
        </p:nvSpPr>
        <p:spPr>
          <a:xfrm>
            <a:off x="351825" y="801975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2" type="body"/>
          </p:nvPr>
        </p:nvSpPr>
        <p:spPr>
          <a:xfrm>
            <a:off x="4919472" y="2437388"/>
            <a:ext cx="3873000" cy="835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07" name="Google Shape;107;p15"/>
          <p:cNvSpPr txBox="1"/>
          <p:nvPr>
            <p:ph idx="3" type="title"/>
          </p:nvPr>
        </p:nvSpPr>
        <p:spPr>
          <a:xfrm>
            <a:off x="4901334" y="1827163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08" name="Google Shape;108;p15"/>
          <p:cNvSpPr txBox="1"/>
          <p:nvPr>
            <p:ph idx="4" type="body"/>
          </p:nvPr>
        </p:nvSpPr>
        <p:spPr>
          <a:xfrm>
            <a:off x="338178" y="2437388"/>
            <a:ext cx="3873000" cy="835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09" name="Google Shape;109;p15"/>
          <p:cNvSpPr txBox="1"/>
          <p:nvPr>
            <p:ph idx="5" type="title"/>
          </p:nvPr>
        </p:nvSpPr>
        <p:spPr>
          <a:xfrm>
            <a:off x="320040" y="1827163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, Text and Highlight, FRL 1 1">
  <p:cSld name="TITLE_1_1_1_1_2_1_1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6"/>
          <p:cNvPicPr preferRelativeResize="0"/>
          <p:nvPr/>
        </p:nvPicPr>
        <p:blipFill rotWithShape="1">
          <a:blip r:embed="rId2">
            <a:alphaModFix/>
          </a:blip>
          <a:srcRect b="0" l="19" r="9" t="0"/>
          <a:stretch/>
        </p:blipFill>
        <p:spPr>
          <a:xfrm>
            <a:off x="952" y="0"/>
            <a:ext cx="91420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13" name="Google Shape;113;p16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14" name="Google Shape;114;p16"/>
          <p:cNvSpPr txBox="1"/>
          <p:nvPr>
            <p:ph type="title"/>
          </p:nvPr>
        </p:nvSpPr>
        <p:spPr>
          <a:xfrm>
            <a:off x="351825" y="801975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15" name="Google Shape;115;p16"/>
          <p:cNvSpPr txBox="1"/>
          <p:nvPr>
            <p:ph idx="2" type="body"/>
          </p:nvPr>
        </p:nvSpPr>
        <p:spPr>
          <a:xfrm>
            <a:off x="351681" y="2437400"/>
            <a:ext cx="1774800" cy="835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16" name="Google Shape;116;p16"/>
          <p:cNvSpPr txBox="1"/>
          <p:nvPr>
            <p:ph idx="3" type="body"/>
          </p:nvPr>
        </p:nvSpPr>
        <p:spPr>
          <a:xfrm>
            <a:off x="2583606" y="2437400"/>
            <a:ext cx="1774800" cy="835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17" name="Google Shape;117;p16"/>
          <p:cNvSpPr txBox="1"/>
          <p:nvPr>
            <p:ph idx="4" type="body"/>
          </p:nvPr>
        </p:nvSpPr>
        <p:spPr>
          <a:xfrm>
            <a:off x="4815531" y="2437400"/>
            <a:ext cx="1774800" cy="835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18" name="Google Shape;118;p16"/>
          <p:cNvSpPr txBox="1"/>
          <p:nvPr>
            <p:ph idx="5" type="body"/>
          </p:nvPr>
        </p:nvSpPr>
        <p:spPr>
          <a:xfrm>
            <a:off x="7047456" y="2437400"/>
            <a:ext cx="1774800" cy="835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idx="6" type="title"/>
          </p:nvPr>
        </p:nvSpPr>
        <p:spPr>
          <a:xfrm>
            <a:off x="320045" y="1827175"/>
            <a:ext cx="17748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idx="7" type="title"/>
          </p:nvPr>
        </p:nvSpPr>
        <p:spPr>
          <a:xfrm>
            <a:off x="2583070" y="1827175"/>
            <a:ext cx="17748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21" name="Google Shape;121;p16"/>
          <p:cNvSpPr txBox="1"/>
          <p:nvPr>
            <p:ph idx="8" type="title"/>
          </p:nvPr>
        </p:nvSpPr>
        <p:spPr>
          <a:xfrm>
            <a:off x="4799445" y="1827175"/>
            <a:ext cx="17748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22" name="Google Shape;122;p16"/>
          <p:cNvSpPr txBox="1"/>
          <p:nvPr>
            <p:ph idx="9" type="title"/>
          </p:nvPr>
        </p:nvSpPr>
        <p:spPr>
          <a:xfrm>
            <a:off x="7039145" y="1827175"/>
            <a:ext cx="17748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Optimistic Display Medium"/>
              <a:buNone/>
              <a:defRPr sz="36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Message Grid">
  <p:cSld name="TITLE_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7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-1" y="324"/>
            <a:ext cx="9143996" cy="5142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/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26" name="Google Shape;126;p17"/>
          <p:cNvSpPr txBox="1"/>
          <p:nvPr>
            <p:ph type="title"/>
          </p:nvPr>
        </p:nvSpPr>
        <p:spPr>
          <a:xfrm>
            <a:off x="703175" y="1149125"/>
            <a:ext cx="7394100" cy="280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27" name="Google Shape;127;p17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28" name="Google Shape;128;p17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Grid">
  <p:cSld name="TITLE_2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8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-1" y="324"/>
            <a:ext cx="9143996" cy="514284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 txBox="1"/>
          <p:nvPr/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32" name="Google Shape;132;p18"/>
          <p:cNvSpPr txBox="1"/>
          <p:nvPr>
            <p:ph type="title"/>
          </p:nvPr>
        </p:nvSpPr>
        <p:spPr>
          <a:xfrm>
            <a:off x="1760225" y="1149125"/>
            <a:ext cx="5670600" cy="22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33" name="Google Shape;133;p18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34" name="Google Shape;134;p18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35" name="Google Shape;135;p18"/>
          <p:cNvSpPr txBox="1"/>
          <p:nvPr>
            <p:ph idx="2" type="subTitle"/>
          </p:nvPr>
        </p:nvSpPr>
        <p:spPr>
          <a:xfrm>
            <a:off x="1760225" y="3736675"/>
            <a:ext cx="2667300" cy="36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FRL">
  <p:cSld name="TITLE_3_1">
    <p:bg>
      <p:bgPr>
        <a:solidFill>
          <a:schemeClr val="dk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9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-1" y="324"/>
            <a:ext cx="9143996" cy="514284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 txBox="1"/>
          <p:nvPr>
            <p:ph type="title"/>
          </p:nvPr>
        </p:nvSpPr>
        <p:spPr>
          <a:xfrm>
            <a:off x="351825" y="738225"/>
            <a:ext cx="903900" cy="18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39" name="Google Shape;139;p19"/>
          <p:cNvSpPr txBox="1"/>
          <p:nvPr>
            <p:ph idx="2" type="title"/>
          </p:nvPr>
        </p:nvSpPr>
        <p:spPr>
          <a:xfrm>
            <a:off x="1567175" y="738225"/>
            <a:ext cx="6413700" cy="18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40" name="Google Shape;140;p19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Message - Image">
  <p:cSld name="TITLE_2_2">
    <p:bg>
      <p:bgPr>
        <a:solidFill>
          <a:srgbClr val="8D9CA9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type="title"/>
          </p:nvPr>
        </p:nvSpPr>
        <p:spPr>
          <a:xfrm>
            <a:off x="874950" y="1149125"/>
            <a:ext cx="7394100" cy="280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Optimistic Display Medium"/>
              <a:buNone/>
              <a:defRPr sz="4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44" name="Google Shape;144;p20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324"/>
            <a:ext cx="9143996" cy="514284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idx="1" type="body"/>
          </p:nvPr>
        </p:nvSpPr>
        <p:spPr>
          <a:xfrm>
            <a:off x="3157725" y="859525"/>
            <a:ext cx="4655100" cy="290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AutoNum type="arabicPeriod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302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302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302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302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302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302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302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302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51825" y="832104"/>
            <a:ext cx="2112600" cy="18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8" name="Google Shape;18;p3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Copy Center - Image">
  <p:cSld name="TITLE_2_2_1">
    <p:bg>
      <p:bgPr>
        <a:solidFill>
          <a:srgbClr val="8D9CA9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47" name="Google Shape;147;p21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874950" y="1149125"/>
            <a:ext cx="7394100" cy="280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timistic Display Medium"/>
              <a:buNone/>
              <a:defRPr sz="3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timistic Display Medium"/>
              <a:buNone/>
              <a:defRPr sz="3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timistic Display Medium"/>
              <a:buNone/>
              <a:defRPr sz="3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timistic Display Medium"/>
              <a:buNone/>
              <a:defRPr sz="3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timistic Display Medium"/>
              <a:buNone/>
              <a:defRPr sz="3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timistic Display Medium"/>
              <a:buNone/>
              <a:defRPr sz="3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timistic Display Medium"/>
              <a:buNone/>
              <a:defRPr sz="3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timistic Display Medium"/>
              <a:buNone/>
              <a:defRPr sz="3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ptimistic Display Medium"/>
              <a:buNone/>
              <a:defRPr sz="3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Image">
  <p:cSld name="TITLE_2_1_1">
    <p:bg>
      <p:bgPr>
        <a:solidFill>
          <a:srgbClr val="8D9CA9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1760225" y="1149125"/>
            <a:ext cx="5670600" cy="22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52" name="Google Shape;152;p22"/>
          <p:cNvSpPr txBox="1"/>
          <p:nvPr>
            <p:ph idx="2" type="subTitle"/>
          </p:nvPr>
        </p:nvSpPr>
        <p:spPr>
          <a:xfrm>
            <a:off x="1760225" y="3736675"/>
            <a:ext cx="26673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53" name="Google Shape;153;p22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Image">
  <p:cSld name="TITLE_3_2">
    <p:bg>
      <p:bgPr>
        <a:solidFill>
          <a:srgbClr val="8D9CA9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351825" y="738225"/>
            <a:ext cx="903900" cy="18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2" type="title"/>
          </p:nvPr>
        </p:nvSpPr>
        <p:spPr>
          <a:xfrm>
            <a:off x="1567175" y="738225"/>
            <a:ext cx="6413700" cy="18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57" name="Google Shape;157;p23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, Text and Graphic, FRL">
  <p:cSld name="TITLE_1_1_1_1_2_1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4"/>
          <p:cNvPicPr preferRelativeResize="0"/>
          <p:nvPr/>
        </p:nvPicPr>
        <p:blipFill rotWithShape="1">
          <a:blip r:embed="rId2">
            <a:alphaModFix/>
          </a:blip>
          <a:srcRect b="0" l="19" r="9" t="0"/>
          <a:stretch/>
        </p:blipFill>
        <p:spPr>
          <a:xfrm>
            <a:off x="952" y="0"/>
            <a:ext cx="91420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61" name="Google Shape;161;p24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351825" y="801975"/>
            <a:ext cx="42201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2" type="body"/>
          </p:nvPr>
        </p:nvSpPr>
        <p:spPr>
          <a:xfrm>
            <a:off x="351675" y="1635250"/>
            <a:ext cx="3873000" cy="21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Header 2, FRL">
  <p:cSld name="TITLE_1_1_1_1_1_1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66" name="Google Shape;166;p25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Oculus">
  <p:cSld name="TITLE_3_1_1">
    <p:bg>
      <p:bgPr>
        <a:solidFill>
          <a:schemeClr val="dk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351825" y="738225"/>
            <a:ext cx="903900" cy="18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69" name="Google Shape;169;p26"/>
          <p:cNvSpPr txBox="1"/>
          <p:nvPr>
            <p:ph idx="2" type="title"/>
          </p:nvPr>
        </p:nvSpPr>
        <p:spPr>
          <a:xfrm>
            <a:off x="1567175" y="738225"/>
            <a:ext cx="6413700" cy="18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70" name="Google Shape;170;p26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Copy, Oculus">
  <p:cSld name="TITLE_1_1_1_1_2_1_2_1">
    <p:bg>
      <p:bgPr>
        <a:solidFill>
          <a:srgbClr val="000000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73" name="Google Shape;173;p27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type="title"/>
          </p:nvPr>
        </p:nvSpPr>
        <p:spPr>
          <a:xfrm>
            <a:off x="351825" y="801975"/>
            <a:ext cx="42201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, Oculus">
  <p:cSld name="TITLE_1_1_1_1_2_1_2_2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/>
          <p:nvPr/>
        </p:nvSpPr>
        <p:spPr>
          <a:xfrm>
            <a:off x="4571925" y="25"/>
            <a:ext cx="45711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8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78" name="Google Shape;178;p28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79" name="Google Shape;179;p28"/>
          <p:cNvSpPr txBox="1"/>
          <p:nvPr>
            <p:ph type="title"/>
          </p:nvPr>
        </p:nvSpPr>
        <p:spPr>
          <a:xfrm>
            <a:off x="351825" y="801975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80" name="Google Shape;180;p28"/>
          <p:cNvSpPr txBox="1"/>
          <p:nvPr>
            <p:ph idx="2" type="body"/>
          </p:nvPr>
        </p:nvSpPr>
        <p:spPr>
          <a:xfrm>
            <a:off x="351675" y="1635250"/>
            <a:ext cx="3520800" cy="21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81" name="Google Shape;181;p28"/>
          <p:cNvSpPr txBox="1"/>
          <p:nvPr>
            <p:ph idx="3" type="title"/>
          </p:nvPr>
        </p:nvSpPr>
        <p:spPr>
          <a:xfrm>
            <a:off x="4930875" y="801975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ptimistic Display Medium"/>
              <a:buNone/>
              <a:defRPr sz="22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82" name="Google Shape;182;p28"/>
          <p:cNvSpPr txBox="1"/>
          <p:nvPr>
            <p:ph idx="4" type="body"/>
          </p:nvPr>
        </p:nvSpPr>
        <p:spPr>
          <a:xfrm>
            <a:off x="4930725" y="1635250"/>
            <a:ext cx="3520800" cy="14808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83" name="Google Shape;183;p28"/>
          <p:cNvSpPr txBox="1"/>
          <p:nvPr>
            <p:ph idx="5" type="body"/>
          </p:nvPr>
        </p:nvSpPr>
        <p:spPr>
          <a:xfrm>
            <a:off x="4940125" y="3361400"/>
            <a:ext cx="1774800" cy="1854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84" name="Google Shape;184;p28"/>
          <p:cNvSpPr txBox="1"/>
          <p:nvPr>
            <p:ph idx="6" type="body"/>
          </p:nvPr>
        </p:nvSpPr>
        <p:spPr>
          <a:xfrm>
            <a:off x="6891675" y="3361400"/>
            <a:ext cx="1774800" cy="1854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timistic Text"/>
              <a:buChar char="•"/>
              <a:defRPr sz="12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85" name="Google Shape;185;p28"/>
          <p:cNvSpPr txBox="1"/>
          <p:nvPr>
            <p:ph idx="7" type="title"/>
          </p:nvPr>
        </p:nvSpPr>
        <p:spPr>
          <a:xfrm>
            <a:off x="4924045" y="3557016"/>
            <a:ext cx="17748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86" name="Google Shape;186;p28"/>
          <p:cNvSpPr txBox="1"/>
          <p:nvPr>
            <p:ph idx="8" type="title"/>
          </p:nvPr>
        </p:nvSpPr>
        <p:spPr>
          <a:xfrm>
            <a:off x="6883370" y="3557016"/>
            <a:ext cx="17748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with Device, Oculus">
  <p:cSld name="TITLE_1_1_1_1_2_1_2_2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/>
          <p:nvPr/>
        </p:nvSpPr>
        <p:spPr>
          <a:xfrm>
            <a:off x="4571925" y="25"/>
            <a:ext cx="45711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9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90" name="Google Shape;190;p29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91" name="Google Shape;191;p29"/>
          <p:cNvSpPr txBox="1"/>
          <p:nvPr>
            <p:ph type="title"/>
          </p:nvPr>
        </p:nvSpPr>
        <p:spPr>
          <a:xfrm>
            <a:off x="351825" y="801975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92" name="Google Shape;192;p29"/>
          <p:cNvSpPr txBox="1"/>
          <p:nvPr>
            <p:ph idx="2" type="body"/>
          </p:nvPr>
        </p:nvSpPr>
        <p:spPr>
          <a:xfrm>
            <a:off x="351675" y="1635250"/>
            <a:ext cx="3520800" cy="21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Message, Oculus">
  <p:cSld name="TITLE_2_3">
    <p:bg>
      <p:bgPr>
        <a:solidFill>
          <a:srgbClr val="000000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/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195" name="Google Shape;195;p30"/>
          <p:cNvSpPr txBox="1"/>
          <p:nvPr>
            <p:ph type="title"/>
          </p:nvPr>
        </p:nvSpPr>
        <p:spPr>
          <a:xfrm>
            <a:off x="703175" y="1149125"/>
            <a:ext cx="7394100" cy="280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timistic Display Medium"/>
              <a:buNone/>
              <a:defRPr sz="45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197" name="Google Shape;197;p30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 1 1">
  <p:cSld name="TITLE_1_1_1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2" type="body"/>
          </p:nvPr>
        </p:nvSpPr>
        <p:spPr>
          <a:xfrm>
            <a:off x="351675" y="1618425"/>
            <a:ext cx="3619500" cy="2490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51825" y="616775"/>
            <a:ext cx="4220100" cy="8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, Oculus">
  <p:cSld name="TITLE_2_1_2">
    <p:bg>
      <p:bgPr>
        <a:solidFill>
          <a:srgbClr val="000000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/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200" name="Google Shape;200;p31"/>
          <p:cNvSpPr txBox="1"/>
          <p:nvPr>
            <p:ph type="title"/>
          </p:nvPr>
        </p:nvSpPr>
        <p:spPr>
          <a:xfrm>
            <a:off x="1760225" y="1149125"/>
            <a:ext cx="5670600" cy="22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Optimistic Display Medium"/>
              <a:buNone/>
              <a:defRPr sz="26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01" name="Google Shape;201;p31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02" name="Google Shape;202;p31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203" name="Google Shape;203;p31"/>
          <p:cNvSpPr txBox="1"/>
          <p:nvPr>
            <p:ph idx="2" type="subTitle"/>
          </p:nvPr>
        </p:nvSpPr>
        <p:spPr>
          <a:xfrm>
            <a:off x="1760225" y="3736675"/>
            <a:ext cx="2667300" cy="3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with Device, Oculus 1">
  <p:cSld name="TITLE_1_1_1_1_2_1_2_2_1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/>
        </p:nvSpPr>
        <p:spPr>
          <a:xfrm>
            <a:off x="4571925" y="25"/>
            <a:ext cx="45711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2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FFFFFF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207" name="Google Shape;207;p32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type="title"/>
          </p:nvPr>
        </p:nvSpPr>
        <p:spPr>
          <a:xfrm>
            <a:off x="351825" y="1158825"/>
            <a:ext cx="3346800" cy="21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2" type="subTitle"/>
          </p:nvPr>
        </p:nvSpPr>
        <p:spPr>
          <a:xfrm>
            <a:off x="351825" y="3736675"/>
            <a:ext cx="2667300" cy="3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3" type="title"/>
          </p:nvPr>
        </p:nvSpPr>
        <p:spPr>
          <a:xfrm>
            <a:off x="5104350" y="1158825"/>
            <a:ext cx="3344700" cy="21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Optimistic Display Medium"/>
              <a:buNone/>
              <a:defRPr sz="20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Optimistic Display Medium"/>
              <a:buNone/>
              <a:defRPr sz="20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Optimistic Display Medium"/>
              <a:buNone/>
              <a:defRPr sz="20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Optimistic Display Medium"/>
              <a:buNone/>
              <a:defRPr sz="20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Optimistic Display Medium"/>
              <a:buNone/>
              <a:defRPr sz="20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Optimistic Display Medium"/>
              <a:buNone/>
              <a:defRPr sz="20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Optimistic Display Medium"/>
              <a:buNone/>
              <a:defRPr sz="20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Optimistic Display Medium"/>
              <a:buNone/>
              <a:defRPr sz="20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Optimistic Display Medium"/>
              <a:buNone/>
              <a:defRPr sz="2000">
                <a:solidFill>
                  <a:srgbClr val="FFFFFF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4" type="subTitle"/>
          </p:nvPr>
        </p:nvSpPr>
        <p:spPr>
          <a:xfrm>
            <a:off x="5104350" y="3736675"/>
            <a:ext cx="2667300" cy="3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Optimistic Text"/>
              <a:buNone/>
              <a:defRPr b="1" sz="900">
                <a:solidFill>
                  <a:srgbClr val="FFFFFF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Portal">
  <p:cSld name="TITLE_3_1_1_1">
    <p:bg>
      <p:bgPr>
        <a:solidFill>
          <a:srgbClr val="ADD4E0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/>
          <p:nvPr>
            <p:ph type="title"/>
          </p:nvPr>
        </p:nvSpPr>
        <p:spPr>
          <a:xfrm>
            <a:off x="351825" y="738225"/>
            <a:ext cx="903900" cy="18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14" name="Google Shape;214;p33"/>
          <p:cNvSpPr txBox="1"/>
          <p:nvPr>
            <p:ph idx="2" type="title"/>
          </p:nvPr>
        </p:nvSpPr>
        <p:spPr>
          <a:xfrm>
            <a:off x="1567175" y="738225"/>
            <a:ext cx="6413700" cy="18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15" name="Google Shape;215;p33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Copy, Portal">
  <p:cSld name="TITLE_1_1_1_1_2_1_2_1_1">
    <p:bg>
      <p:bgPr>
        <a:solidFill>
          <a:srgbClr val="ADD4E0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218" name="Google Shape;218;p34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19" name="Google Shape;219;p34"/>
          <p:cNvSpPr txBox="1"/>
          <p:nvPr>
            <p:ph type="title"/>
          </p:nvPr>
        </p:nvSpPr>
        <p:spPr>
          <a:xfrm>
            <a:off x="351825" y="801975"/>
            <a:ext cx="42201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, Portal">
  <p:cSld name="TITLE_1_1_1_1_2_1_2_2_2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/>
          <p:nvPr/>
        </p:nvSpPr>
        <p:spPr>
          <a:xfrm>
            <a:off x="4571925" y="25"/>
            <a:ext cx="4571100" cy="5143500"/>
          </a:xfrm>
          <a:prstGeom prst="rect">
            <a:avLst/>
          </a:prstGeom>
          <a:solidFill>
            <a:srgbClr val="ADD4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5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223" name="Google Shape;223;p35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24" name="Google Shape;224;p35"/>
          <p:cNvSpPr txBox="1"/>
          <p:nvPr>
            <p:ph type="title"/>
          </p:nvPr>
        </p:nvSpPr>
        <p:spPr>
          <a:xfrm>
            <a:off x="351825" y="801975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25" name="Google Shape;225;p35"/>
          <p:cNvSpPr txBox="1"/>
          <p:nvPr>
            <p:ph idx="2" type="body"/>
          </p:nvPr>
        </p:nvSpPr>
        <p:spPr>
          <a:xfrm>
            <a:off x="351675" y="1635250"/>
            <a:ext cx="3520800" cy="21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26" name="Google Shape;226;p35"/>
          <p:cNvSpPr txBox="1"/>
          <p:nvPr>
            <p:ph idx="3" type="title"/>
          </p:nvPr>
        </p:nvSpPr>
        <p:spPr>
          <a:xfrm>
            <a:off x="4930875" y="801975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ptimistic Display Medium"/>
              <a:buNone/>
              <a:defRPr sz="22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27" name="Google Shape;227;p35"/>
          <p:cNvSpPr txBox="1"/>
          <p:nvPr>
            <p:ph idx="4" type="body"/>
          </p:nvPr>
        </p:nvSpPr>
        <p:spPr>
          <a:xfrm>
            <a:off x="4930725" y="1635250"/>
            <a:ext cx="3520800" cy="14808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28" name="Google Shape;228;p35"/>
          <p:cNvSpPr txBox="1"/>
          <p:nvPr>
            <p:ph idx="5" type="body"/>
          </p:nvPr>
        </p:nvSpPr>
        <p:spPr>
          <a:xfrm>
            <a:off x="4940125" y="3361400"/>
            <a:ext cx="1774800" cy="1854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29" name="Google Shape;229;p35"/>
          <p:cNvSpPr txBox="1"/>
          <p:nvPr>
            <p:ph idx="6" type="body"/>
          </p:nvPr>
        </p:nvSpPr>
        <p:spPr>
          <a:xfrm>
            <a:off x="6891675" y="3361400"/>
            <a:ext cx="1774800" cy="1854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30" name="Google Shape;230;p35"/>
          <p:cNvSpPr txBox="1"/>
          <p:nvPr>
            <p:ph idx="7" type="title"/>
          </p:nvPr>
        </p:nvSpPr>
        <p:spPr>
          <a:xfrm>
            <a:off x="4924045" y="3557016"/>
            <a:ext cx="17748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31" name="Google Shape;231;p35"/>
          <p:cNvSpPr txBox="1"/>
          <p:nvPr>
            <p:ph idx="8" type="title"/>
          </p:nvPr>
        </p:nvSpPr>
        <p:spPr>
          <a:xfrm>
            <a:off x="6883370" y="3557016"/>
            <a:ext cx="17748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with Device, Portal">
  <p:cSld name="TITLE_1_1_1_1_2_1_2_2_1_2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/>
          <p:nvPr/>
        </p:nvSpPr>
        <p:spPr>
          <a:xfrm>
            <a:off x="4571925" y="25"/>
            <a:ext cx="4571100" cy="5143500"/>
          </a:xfrm>
          <a:prstGeom prst="rect">
            <a:avLst/>
          </a:prstGeom>
          <a:solidFill>
            <a:srgbClr val="ADD4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6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235" name="Google Shape;235;p36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36" name="Google Shape;236;p36"/>
          <p:cNvSpPr txBox="1"/>
          <p:nvPr>
            <p:ph type="title"/>
          </p:nvPr>
        </p:nvSpPr>
        <p:spPr>
          <a:xfrm>
            <a:off x="351825" y="801975"/>
            <a:ext cx="38730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37" name="Google Shape;237;p36"/>
          <p:cNvSpPr txBox="1"/>
          <p:nvPr>
            <p:ph idx="2" type="body"/>
          </p:nvPr>
        </p:nvSpPr>
        <p:spPr>
          <a:xfrm>
            <a:off x="351675" y="1635250"/>
            <a:ext cx="3520800" cy="21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Message, Portal">
  <p:cSld name="TITLE_2_3_1">
    <p:bg>
      <p:bgPr>
        <a:solidFill>
          <a:srgbClr val="ADD4E0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 txBox="1"/>
          <p:nvPr>
            <p:ph type="title"/>
          </p:nvPr>
        </p:nvSpPr>
        <p:spPr>
          <a:xfrm>
            <a:off x="703175" y="1149125"/>
            <a:ext cx="7394100" cy="280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Font typeface="Optimistic Display Medium"/>
              <a:buNone/>
              <a:defRPr sz="45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40" name="Google Shape;240;p37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41" name="Google Shape;241;p37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, Portal">
  <p:cSld name="TITLE_2_1_2_1">
    <p:bg>
      <p:bgPr>
        <a:solidFill>
          <a:srgbClr val="ADD4E0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/>
          <p:nvPr>
            <p:ph type="title"/>
          </p:nvPr>
        </p:nvSpPr>
        <p:spPr>
          <a:xfrm>
            <a:off x="1760225" y="1149125"/>
            <a:ext cx="5670600" cy="22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Optimistic Display Medium"/>
              <a:buNone/>
              <a:defRPr sz="26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Optimistic Display Medium"/>
              <a:buNone/>
              <a:defRPr sz="26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Optimistic Display Medium"/>
              <a:buNone/>
              <a:defRPr sz="26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Optimistic Display Medium"/>
              <a:buNone/>
              <a:defRPr sz="26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Optimistic Display Medium"/>
              <a:buNone/>
              <a:defRPr sz="26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Optimistic Display Medium"/>
              <a:buNone/>
              <a:defRPr sz="26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Optimistic Display Medium"/>
              <a:buNone/>
              <a:defRPr sz="26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Optimistic Display Medium"/>
              <a:buNone/>
              <a:defRPr sz="26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Optimistic Display Medium"/>
              <a:buNone/>
              <a:defRPr sz="26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44" name="Google Shape;244;p38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45" name="Google Shape;245;p38"/>
          <p:cNvSpPr txBox="1"/>
          <p:nvPr>
            <p:ph idx="2" type="subTitle"/>
          </p:nvPr>
        </p:nvSpPr>
        <p:spPr>
          <a:xfrm>
            <a:off x="1760225" y="3736675"/>
            <a:ext cx="2667300" cy="3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46" name="Google Shape;246;p38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with Device, Portal 1">
  <p:cSld name="TITLE_1_1_1_1_2_1_2_2_1_1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/>
          <p:nvPr/>
        </p:nvSpPr>
        <p:spPr>
          <a:xfrm>
            <a:off x="4571925" y="25"/>
            <a:ext cx="4571100" cy="5143500"/>
          </a:xfrm>
          <a:prstGeom prst="rect">
            <a:avLst/>
          </a:prstGeom>
          <a:solidFill>
            <a:srgbClr val="ADD4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9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50" name="Google Shape;250;p39"/>
          <p:cNvSpPr txBox="1"/>
          <p:nvPr>
            <p:ph type="title"/>
          </p:nvPr>
        </p:nvSpPr>
        <p:spPr>
          <a:xfrm>
            <a:off x="351825" y="1158825"/>
            <a:ext cx="3346800" cy="21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000"/>
              <a:buFont typeface="Optimistic Display Medium"/>
              <a:buNone/>
              <a:defRPr sz="20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51" name="Google Shape;251;p39"/>
          <p:cNvSpPr txBox="1"/>
          <p:nvPr>
            <p:ph idx="2" type="subTitle"/>
          </p:nvPr>
        </p:nvSpPr>
        <p:spPr>
          <a:xfrm>
            <a:off x="351825" y="3736675"/>
            <a:ext cx="2667300" cy="3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52" name="Google Shape;252;p39"/>
          <p:cNvSpPr txBox="1"/>
          <p:nvPr>
            <p:ph idx="3" type="title"/>
          </p:nvPr>
        </p:nvSpPr>
        <p:spPr>
          <a:xfrm>
            <a:off x="5104350" y="1158825"/>
            <a:ext cx="3344700" cy="21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Optimistic Display Medium"/>
              <a:buNone/>
              <a:defRPr sz="20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ptimistic Display Medium"/>
              <a:buNone/>
              <a:defRPr sz="20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ptimistic Display Medium"/>
              <a:buNone/>
              <a:defRPr sz="20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ptimistic Display Medium"/>
              <a:buNone/>
              <a:defRPr sz="20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ptimistic Display Medium"/>
              <a:buNone/>
              <a:defRPr sz="20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ptimistic Display Medium"/>
              <a:buNone/>
              <a:defRPr sz="20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ptimistic Display Medium"/>
              <a:buNone/>
              <a:defRPr sz="20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ptimistic Display Medium"/>
              <a:buNone/>
              <a:defRPr sz="20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ptimistic Display Medium"/>
              <a:buNone/>
              <a:defRPr sz="2000"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53" name="Google Shape;253;p39"/>
          <p:cNvSpPr txBox="1"/>
          <p:nvPr>
            <p:ph idx="4" type="subTitle"/>
          </p:nvPr>
        </p:nvSpPr>
        <p:spPr>
          <a:xfrm>
            <a:off x="5104350" y="3736675"/>
            <a:ext cx="2667300" cy="3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54" name="Google Shape;254;p39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2">
  <p:cSld name="TITLE_1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0"/>
          <p:cNvSpPr txBox="1"/>
          <p:nvPr>
            <p:ph idx="1" type="subTitle"/>
          </p:nvPr>
        </p:nvSpPr>
        <p:spPr>
          <a:xfrm>
            <a:off x="311694" y="3670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900"/>
              <a:buFont typeface="Avenir"/>
              <a:buNone/>
              <a:defRPr b="1" sz="1900">
                <a:solidFill>
                  <a:srgbClr val="B7B7B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900"/>
              <a:buFont typeface="Proxima Nova"/>
              <a:buNone/>
              <a:defRPr sz="9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900"/>
              <a:buFont typeface="Proxima Nova"/>
              <a:buNone/>
              <a:defRPr sz="9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900"/>
              <a:buFont typeface="Proxima Nova"/>
              <a:buNone/>
              <a:defRPr sz="9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900"/>
              <a:buFont typeface="Proxima Nova"/>
              <a:buNone/>
              <a:defRPr sz="9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900"/>
              <a:buFont typeface="Proxima Nova"/>
              <a:buNone/>
              <a:defRPr sz="9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900"/>
              <a:buFont typeface="Proxima Nova"/>
              <a:buNone/>
              <a:defRPr sz="9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900"/>
              <a:buFont typeface="Proxima Nova"/>
              <a:buNone/>
              <a:defRPr sz="9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900"/>
              <a:buFont typeface="Proxima Nova"/>
              <a:buNone/>
              <a:defRPr sz="9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57" name="Google Shape;257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id">
  <p:cSld name="TITLE_1_1_1_1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b="10241" l="0" r="0" t="0"/>
          <a:stretch/>
        </p:blipFill>
        <p:spPr>
          <a:xfrm>
            <a:off x="0" y="0"/>
            <a:ext cx="9144000" cy="4596024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51825" y="616775"/>
            <a:ext cx="4220100" cy="8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 Blank">
  <p:cSld name="Multiple Image slide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 txBox="1"/>
          <p:nvPr/>
        </p:nvSpPr>
        <p:spPr>
          <a:xfrm>
            <a:off x="8605206" y="4838913"/>
            <a:ext cx="203700" cy="15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chemeClr val="lt2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chemeClr val="lt2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pic>
        <p:nvPicPr>
          <p:cNvPr id="260" name="Google Shape;260;p41"/>
          <p:cNvPicPr preferRelativeResize="0"/>
          <p:nvPr/>
        </p:nvPicPr>
        <p:blipFill rotWithShape="1">
          <a:blip r:embed="rId2">
            <a:alphaModFix/>
          </a:blip>
          <a:srcRect b="26588" l="0" r="0" t="26583"/>
          <a:stretch/>
        </p:blipFill>
        <p:spPr>
          <a:xfrm>
            <a:off x="272080" y="4839198"/>
            <a:ext cx="620575" cy="125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 1 1 1">
  <p:cSld name="TITLE_1_1_1_1_3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2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263" name="Google Shape;263;p42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64" name="Google Shape;264;p42"/>
          <p:cNvSpPr txBox="1"/>
          <p:nvPr>
            <p:ph idx="2" type="body"/>
          </p:nvPr>
        </p:nvSpPr>
        <p:spPr>
          <a:xfrm>
            <a:off x="351675" y="1618425"/>
            <a:ext cx="3619500" cy="2490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65" name="Google Shape;265;p42"/>
          <p:cNvSpPr txBox="1"/>
          <p:nvPr>
            <p:ph type="title"/>
          </p:nvPr>
        </p:nvSpPr>
        <p:spPr>
          <a:xfrm>
            <a:off x="351825" y="616775"/>
            <a:ext cx="4220100" cy="8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 Headline and Bullets">
  <p:cSld name="Title and Content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359988" y="360000"/>
            <a:ext cx="82701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268" name="Google Shape;268;p43"/>
          <p:cNvSpPr txBox="1"/>
          <p:nvPr/>
        </p:nvSpPr>
        <p:spPr>
          <a:xfrm>
            <a:off x="8605206" y="4838913"/>
            <a:ext cx="203700" cy="15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67788A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67788A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269" name="Google Shape;269;p43"/>
          <p:cNvSpPr txBox="1"/>
          <p:nvPr>
            <p:ph idx="1" type="body"/>
          </p:nvPr>
        </p:nvSpPr>
        <p:spPr>
          <a:xfrm>
            <a:off x="360000" y="1136125"/>
            <a:ext cx="8270100" cy="32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70" name="Google Shape;270;p43"/>
          <p:cNvPicPr preferRelativeResize="0"/>
          <p:nvPr/>
        </p:nvPicPr>
        <p:blipFill rotWithShape="1">
          <a:blip r:embed="rId2">
            <a:alphaModFix/>
          </a:blip>
          <a:srcRect b="26588" l="0" r="0" t="26583"/>
          <a:stretch/>
        </p:blipFill>
        <p:spPr>
          <a:xfrm>
            <a:off x="272080" y="4839198"/>
            <a:ext cx="620575" cy="125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27">
          <p15:clr>
            <a:srgbClr val="FA7B17"/>
          </p15:clr>
        </p15:guide>
        <p15:guide id="2" orient="horz" pos="227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1_Comparison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 txBox="1"/>
          <p:nvPr>
            <p:ph idx="1" type="body"/>
          </p:nvPr>
        </p:nvSpPr>
        <p:spPr>
          <a:xfrm>
            <a:off x="1" y="770929"/>
            <a:ext cx="9144000" cy="437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3" name="Google Shape;273;p44"/>
          <p:cNvSpPr txBox="1"/>
          <p:nvPr>
            <p:ph type="title"/>
          </p:nvPr>
        </p:nvSpPr>
        <p:spPr>
          <a:xfrm>
            <a:off x="521941" y="273844"/>
            <a:ext cx="3780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74" name="Google Shape;274;p44"/>
          <p:cNvSpPr txBox="1"/>
          <p:nvPr>
            <p:ph idx="11" type="ftr"/>
          </p:nvPr>
        </p:nvSpPr>
        <p:spPr>
          <a:xfrm>
            <a:off x="265580" y="4850220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5" name="Google Shape;275;p44"/>
          <p:cNvSpPr txBox="1"/>
          <p:nvPr>
            <p:ph idx="12" type="sldNum"/>
          </p:nvPr>
        </p:nvSpPr>
        <p:spPr>
          <a:xfrm>
            <a:off x="68325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ext 3">
  <p:cSld name="Title and Content_5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" y="0"/>
            <a:ext cx="9142089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45"/>
          <p:cNvSpPr txBox="1"/>
          <p:nvPr>
            <p:ph idx="1" type="body"/>
          </p:nvPr>
        </p:nvSpPr>
        <p:spPr>
          <a:xfrm>
            <a:off x="425513" y="1625048"/>
            <a:ext cx="8270100" cy="21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79" name="Google Shape;279;p45"/>
          <p:cNvSpPr txBox="1"/>
          <p:nvPr>
            <p:ph idx="12" type="sldNum"/>
          </p:nvPr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 fontScale="70000" lnSpcReduction="20000"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0" name="Google Shape;280;p45"/>
          <p:cNvSpPr txBox="1"/>
          <p:nvPr>
            <p:ph type="title"/>
          </p:nvPr>
        </p:nvSpPr>
        <p:spPr>
          <a:xfrm>
            <a:off x="425513" y="799200"/>
            <a:ext cx="82701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1" name="Google Shape;281;p45"/>
          <p:cNvSpPr txBox="1"/>
          <p:nvPr>
            <p:ph idx="2" type="subTitle"/>
          </p:nvPr>
        </p:nvSpPr>
        <p:spPr>
          <a:xfrm>
            <a:off x="425513" y="325931"/>
            <a:ext cx="4079700" cy="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/>
        </p:txBody>
      </p:sp>
      <p:sp>
        <p:nvSpPr>
          <p:cNvPr id="282" name="Google Shape;282;p45"/>
          <p:cNvSpPr txBox="1"/>
          <p:nvPr>
            <p:ph idx="3" type="subTitle"/>
          </p:nvPr>
        </p:nvSpPr>
        <p:spPr>
          <a:xfrm>
            <a:off x="1726400" y="4788875"/>
            <a:ext cx="4320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283" name="Google Shape;283;p45"/>
          <p:cNvSpPr txBox="1"/>
          <p:nvPr>
            <p:ph idx="4" type="subTitle"/>
          </p:nvPr>
        </p:nvSpPr>
        <p:spPr>
          <a:xfrm>
            <a:off x="2232000" y="4788875"/>
            <a:ext cx="9663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284" name="Google Shape;284;p45"/>
          <p:cNvSpPr txBox="1"/>
          <p:nvPr/>
        </p:nvSpPr>
        <p:spPr>
          <a:xfrm>
            <a:off x="425527" y="4789625"/>
            <a:ext cx="944400" cy="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Facebook </a:t>
            </a:r>
            <a:r>
              <a:rPr lang="en" sz="600">
                <a:latin typeface="Montserrat"/>
                <a:ea typeface="Montserrat"/>
                <a:cs typeface="Montserrat"/>
                <a:sym typeface="Montserrat"/>
              </a:rPr>
              <a:t>Reality Labs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ext - FRL 1">
  <p:cSld name="TITLE_1_1_1_1_2_4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46"/>
          <p:cNvPicPr preferRelativeResize="0"/>
          <p:nvPr/>
        </p:nvPicPr>
        <p:blipFill rotWithShape="1">
          <a:blip r:embed="rId2">
            <a:alphaModFix/>
          </a:blip>
          <a:srcRect b="0" l="19" r="9" t="0"/>
          <a:stretch/>
        </p:blipFill>
        <p:spPr>
          <a:xfrm>
            <a:off x="952" y="0"/>
            <a:ext cx="91420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6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288" name="Google Shape;288;p46"/>
          <p:cNvSpPr txBox="1"/>
          <p:nvPr>
            <p:ph idx="1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89" name="Google Shape;289;p46"/>
          <p:cNvSpPr txBox="1"/>
          <p:nvPr>
            <p:ph idx="2" type="body"/>
          </p:nvPr>
        </p:nvSpPr>
        <p:spPr>
          <a:xfrm>
            <a:off x="351675" y="1890425"/>
            <a:ext cx="6337200" cy="21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302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302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302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302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302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302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302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302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timistic Text"/>
              <a:buChar char="•"/>
              <a:defRPr sz="16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290" name="Google Shape;290;p46"/>
          <p:cNvSpPr txBox="1"/>
          <p:nvPr>
            <p:ph type="title"/>
          </p:nvPr>
        </p:nvSpPr>
        <p:spPr>
          <a:xfrm>
            <a:off x="351825" y="801975"/>
            <a:ext cx="4220100" cy="6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ext">
  <p:cSld name="Title and Content_6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" y="0"/>
            <a:ext cx="9142089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7"/>
          <p:cNvSpPr txBox="1"/>
          <p:nvPr>
            <p:ph idx="1" type="body"/>
          </p:nvPr>
        </p:nvSpPr>
        <p:spPr>
          <a:xfrm>
            <a:off x="425513" y="1625048"/>
            <a:ext cx="8270100" cy="21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94" name="Google Shape;294;p47"/>
          <p:cNvSpPr txBox="1"/>
          <p:nvPr>
            <p:ph idx="12" type="sldNum"/>
          </p:nvPr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 fontScale="70000" lnSpcReduction="20000"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47"/>
          <p:cNvSpPr txBox="1"/>
          <p:nvPr>
            <p:ph type="title"/>
          </p:nvPr>
        </p:nvSpPr>
        <p:spPr>
          <a:xfrm>
            <a:off x="425513" y="799200"/>
            <a:ext cx="82701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6" name="Google Shape;296;p47"/>
          <p:cNvSpPr txBox="1"/>
          <p:nvPr>
            <p:ph idx="2" type="subTitle"/>
          </p:nvPr>
        </p:nvSpPr>
        <p:spPr>
          <a:xfrm>
            <a:off x="425513" y="325931"/>
            <a:ext cx="4079700" cy="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/>
        </p:txBody>
      </p:sp>
      <p:sp>
        <p:nvSpPr>
          <p:cNvPr id="297" name="Google Shape;297;p47"/>
          <p:cNvSpPr txBox="1"/>
          <p:nvPr>
            <p:ph idx="3" type="subTitle"/>
          </p:nvPr>
        </p:nvSpPr>
        <p:spPr>
          <a:xfrm>
            <a:off x="1726400" y="4788875"/>
            <a:ext cx="4320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298" name="Google Shape;298;p47"/>
          <p:cNvSpPr txBox="1"/>
          <p:nvPr>
            <p:ph idx="4" type="subTitle"/>
          </p:nvPr>
        </p:nvSpPr>
        <p:spPr>
          <a:xfrm>
            <a:off x="2232000" y="4788875"/>
            <a:ext cx="9663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299" name="Google Shape;299;p47"/>
          <p:cNvSpPr txBox="1"/>
          <p:nvPr/>
        </p:nvSpPr>
        <p:spPr>
          <a:xfrm>
            <a:off x="425527" y="4789625"/>
            <a:ext cx="944400" cy="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Facebook </a:t>
            </a:r>
            <a:r>
              <a:rPr lang="en" sz="600">
                <a:latin typeface="Montserrat"/>
                <a:ea typeface="Montserrat"/>
                <a:cs typeface="Montserrat"/>
                <a:sym typeface="Montserrat"/>
              </a:rPr>
              <a:t>Reality Labs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ext 1">
  <p:cSld name="Title and Content_3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" y="0"/>
            <a:ext cx="9142089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8"/>
          <p:cNvSpPr txBox="1"/>
          <p:nvPr>
            <p:ph idx="1" type="body"/>
          </p:nvPr>
        </p:nvSpPr>
        <p:spPr>
          <a:xfrm>
            <a:off x="425513" y="1625048"/>
            <a:ext cx="8270100" cy="21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03" name="Google Shape;303;p48"/>
          <p:cNvSpPr txBox="1"/>
          <p:nvPr>
            <p:ph idx="12" type="sldNum"/>
          </p:nvPr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 fontScale="70000" lnSpcReduction="20000"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4" name="Google Shape;304;p48"/>
          <p:cNvSpPr txBox="1"/>
          <p:nvPr>
            <p:ph type="title"/>
          </p:nvPr>
        </p:nvSpPr>
        <p:spPr>
          <a:xfrm>
            <a:off x="425513" y="799200"/>
            <a:ext cx="82701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5" name="Google Shape;305;p48"/>
          <p:cNvSpPr txBox="1"/>
          <p:nvPr>
            <p:ph idx="2" type="subTitle"/>
          </p:nvPr>
        </p:nvSpPr>
        <p:spPr>
          <a:xfrm>
            <a:off x="425513" y="325931"/>
            <a:ext cx="4079700" cy="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/>
        </p:txBody>
      </p:sp>
      <p:sp>
        <p:nvSpPr>
          <p:cNvPr id="306" name="Google Shape;306;p48"/>
          <p:cNvSpPr txBox="1"/>
          <p:nvPr>
            <p:ph idx="3" type="subTitle"/>
          </p:nvPr>
        </p:nvSpPr>
        <p:spPr>
          <a:xfrm>
            <a:off x="1726400" y="4788875"/>
            <a:ext cx="4320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307" name="Google Shape;307;p48"/>
          <p:cNvSpPr txBox="1"/>
          <p:nvPr>
            <p:ph idx="4" type="subTitle"/>
          </p:nvPr>
        </p:nvSpPr>
        <p:spPr>
          <a:xfrm>
            <a:off x="2232000" y="4788875"/>
            <a:ext cx="9663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308" name="Google Shape;308;p48"/>
          <p:cNvSpPr txBox="1"/>
          <p:nvPr/>
        </p:nvSpPr>
        <p:spPr>
          <a:xfrm>
            <a:off x="425527" y="4789625"/>
            <a:ext cx="944400" cy="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Facebook </a:t>
            </a:r>
            <a:r>
              <a:rPr lang="en" sz="600">
                <a:latin typeface="Montserrat"/>
                <a:ea typeface="Montserrat"/>
                <a:cs typeface="Montserrat"/>
                <a:sym typeface="Montserrat"/>
              </a:rPr>
              <a:t>Reality Labs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ext 2">
  <p:cSld name="Title and Content_2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" y="0"/>
            <a:ext cx="9142089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9"/>
          <p:cNvSpPr txBox="1"/>
          <p:nvPr>
            <p:ph idx="1" type="body"/>
          </p:nvPr>
        </p:nvSpPr>
        <p:spPr>
          <a:xfrm>
            <a:off x="425513" y="1625048"/>
            <a:ext cx="8270100" cy="21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12" name="Google Shape;312;p49"/>
          <p:cNvSpPr txBox="1"/>
          <p:nvPr>
            <p:ph idx="12" type="sldNum"/>
          </p:nvPr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 fontScale="70000" lnSpcReduction="20000"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49"/>
          <p:cNvSpPr txBox="1"/>
          <p:nvPr>
            <p:ph type="title"/>
          </p:nvPr>
        </p:nvSpPr>
        <p:spPr>
          <a:xfrm>
            <a:off x="425513" y="799200"/>
            <a:ext cx="82701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4" name="Google Shape;314;p49"/>
          <p:cNvSpPr txBox="1"/>
          <p:nvPr>
            <p:ph idx="2" type="subTitle"/>
          </p:nvPr>
        </p:nvSpPr>
        <p:spPr>
          <a:xfrm>
            <a:off x="425513" y="325931"/>
            <a:ext cx="4079700" cy="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/>
        </p:txBody>
      </p:sp>
      <p:sp>
        <p:nvSpPr>
          <p:cNvPr id="315" name="Google Shape;315;p49"/>
          <p:cNvSpPr txBox="1"/>
          <p:nvPr>
            <p:ph idx="3" type="subTitle"/>
          </p:nvPr>
        </p:nvSpPr>
        <p:spPr>
          <a:xfrm>
            <a:off x="1726400" y="4788875"/>
            <a:ext cx="4320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316" name="Google Shape;316;p49"/>
          <p:cNvSpPr txBox="1"/>
          <p:nvPr>
            <p:ph idx="4" type="subTitle"/>
          </p:nvPr>
        </p:nvSpPr>
        <p:spPr>
          <a:xfrm>
            <a:off x="2232000" y="4788875"/>
            <a:ext cx="9663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317" name="Google Shape;317;p49"/>
          <p:cNvSpPr txBox="1"/>
          <p:nvPr/>
        </p:nvSpPr>
        <p:spPr>
          <a:xfrm>
            <a:off x="425527" y="4789625"/>
            <a:ext cx="944400" cy="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Facebook </a:t>
            </a:r>
            <a:r>
              <a:rPr lang="en" sz="600">
                <a:latin typeface="Montserrat"/>
                <a:ea typeface="Montserrat"/>
                <a:cs typeface="Montserrat"/>
                <a:sym typeface="Montserrat"/>
              </a:rPr>
              <a:t>Reality Labs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0"/>
          <p:cNvSpPr txBox="1"/>
          <p:nvPr>
            <p:ph type="title"/>
          </p:nvPr>
        </p:nvSpPr>
        <p:spPr>
          <a:xfrm>
            <a:off x="444233" y="1910543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5CA9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A5CA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/>
        </p:txBody>
      </p:sp>
      <p:sp>
        <p:nvSpPr>
          <p:cNvPr id="320" name="Google Shape;320;p50"/>
          <p:cNvSpPr txBox="1"/>
          <p:nvPr>
            <p:ph idx="11" type="ftr"/>
          </p:nvPr>
        </p:nvSpPr>
        <p:spPr>
          <a:xfrm>
            <a:off x="265579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1" name="Google Shape;321;p50"/>
          <p:cNvSpPr txBox="1"/>
          <p:nvPr>
            <p:ph idx="12" type="sldNum"/>
          </p:nvPr>
        </p:nvSpPr>
        <p:spPr>
          <a:xfrm>
            <a:off x="6832547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fld id="{00000000-1234-1234-1234-123412341234}" type="slidenum">
              <a:rPr lang="en"/>
              <a:t>‹#›</a:t>
            </a:fld>
            <a:r>
              <a:rPr lang="en"/>
              <a:t>-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id No Header - FRL">
  <p:cSld name="TITLE_1_1_1_1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 b="0" l="19" r="9" t="0"/>
          <a:stretch/>
        </p:blipFill>
        <p:spPr>
          <a:xfrm>
            <a:off x="952" y="0"/>
            <a:ext cx="91420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1"/>
          <p:cNvSpPr txBox="1"/>
          <p:nvPr>
            <p:ph idx="1" type="body"/>
          </p:nvPr>
        </p:nvSpPr>
        <p:spPr>
          <a:xfrm>
            <a:off x="4702628" y="0"/>
            <a:ext cx="44412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4" name="Google Shape;324;p51"/>
          <p:cNvSpPr txBox="1"/>
          <p:nvPr>
            <p:ph type="title"/>
          </p:nvPr>
        </p:nvSpPr>
        <p:spPr>
          <a:xfrm>
            <a:off x="628650" y="273844"/>
            <a:ext cx="3780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/>
        </p:txBody>
      </p:sp>
      <p:sp>
        <p:nvSpPr>
          <p:cNvPr id="325" name="Google Shape;325;p51"/>
          <p:cNvSpPr txBox="1"/>
          <p:nvPr>
            <p:ph idx="2" type="body"/>
          </p:nvPr>
        </p:nvSpPr>
        <p:spPr>
          <a:xfrm>
            <a:off x="628650" y="1826879"/>
            <a:ext cx="11292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6" name="Google Shape;326;p51"/>
          <p:cNvSpPr txBox="1"/>
          <p:nvPr>
            <p:ph idx="11" type="ftr"/>
          </p:nvPr>
        </p:nvSpPr>
        <p:spPr>
          <a:xfrm>
            <a:off x="265579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7" name="Google Shape;327;p51"/>
          <p:cNvSpPr txBox="1"/>
          <p:nvPr>
            <p:ph idx="12" type="sldNum"/>
          </p:nvPr>
        </p:nvSpPr>
        <p:spPr>
          <a:xfrm>
            <a:off x="6832547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fld id="{00000000-1234-1234-1234-123412341234}" type="slidenum">
              <a:rPr lang="en"/>
              <a:t>‹#›</a:t>
            </a:fld>
            <a:r>
              <a:rPr lang="en"/>
              <a:t>-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328" name="Google Shape;328;p51"/>
          <p:cNvSpPr txBox="1"/>
          <p:nvPr>
            <p:ph idx="3" type="body"/>
          </p:nvPr>
        </p:nvSpPr>
        <p:spPr>
          <a:xfrm>
            <a:off x="628651" y="2354697"/>
            <a:ext cx="28695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/>
        </p:txBody>
      </p:sp>
      <p:sp>
        <p:nvSpPr>
          <p:cNvPr id="331" name="Google Shape;331;p52"/>
          <p:cNvSpPr txBox="1"/>
          <p:nvPr>
            <p:ph idx="1" type="body"/>
          </p:nvPr>
        </p:nvSpPr>
        <p:spPr>
          <a:xfrm>
            <a:off x="628650" y="1715000"/>
            <a:ext cx="5359200" cy="20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2" name="Google Shape;332;p52"/>
          <p:cNvSpPr txBox="1"/>
          <p:nvPr>
            <p:ph idx="11" type="ftr"/>
          </p:nvPr>
        </p:nvSpPr>
        <p:spPr>
          <a:xfrm>
            <a:off x="265579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3" name="Google Shape;333;p52"/>
          <p:cNvSpPr txBox="1"/>
          <p:nvPr>
            <p:ph idx="12" type="sldNum"/>
          </p:nvPr>
        </p:nvSpPr>
        <p:spPr>
          <a:xfrm>
            <a:off x="6832547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fld id="{00000000-1234-1234-1234-123412341234}" type="slidenum">
              <a:rPr lang="en"/>
              <a:t>‹#›</a:t>
            </a:fld>
            <a:r>
              <a:rPr lang="en"/>
              <a:t>-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6" name="Google Shape;336;p5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7" name="Google Shape;33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3" name="Google Shape;343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" name="Google Shape;344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7" name="Google Shape;347;p5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8" name="Google Shape;348;p5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9" name="Google Shape;349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2" name="Google Shape;352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5" name="Google Shape;355;p5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6" name="Google Shape;356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9" name="Google Shape;359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6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63" name="Google Shape;363;p6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64" name="Google Shape;364;p6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5" name="Google Shape;365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 1">
  <p:cSld name="TITLE_1_1_1_2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324"/>
            <a:ext cx="9143996" cy="514284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/>
          <p:nvPr>
            <p:ph type="title"/>
          </p:nvPr>
        </p:nvSpPr>
        <p:spPr>
          <a:xfrm>
            <a:off x="351825" y="832104"/>
            <a:ext cx="2112600" cy="18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57725" y="822950"/>
            <a:ext cx="1918800" cy="678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157725" y="1775900"/>
            <a:ext cx="1918800" cy="678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idx="3" type="body"/>
          </p:nvPr>
        </p:nvSpPr>
        <p:spPr>
          <a:xfrm>
            <a:off x="3157725" y="2728850"/>
            <a:ext cx="1918800" cy="678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4" type="body"/>
          </p:nvPr>
        </p:nvSpPr>
        <p:spPr>
          <a:xfrm>
            <a:off x="3157725" y="3681800"/>
            <a:ext cx="1918800" cy="678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5" type="body"/>
          </p:nvPr>
        </p:nvSpPr>
        <p:spPr>
          <a:xfrm>
            <a:off x="5949700" y="822950"/>
            <a:ext cx="1947600" cy="678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6" type="body"/>
          </p:nvPr>
        </p:nvSpPr>
        <p:spPr>
          <a:xfrm>
            <a:off x="5949700" y="1775900"/>
            <a:ext cx="1947600" cy="678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7" type="body"/>
          </p:nvPr>
        </p:nvSpPr>
        <p:spPr>
          <a:xfrm>
            <a:off x="5949700" y="2728850"/>
            <a:ext cx="1947600" cy="678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8" type="body"/>
          </p:nvPr>
        </p:nvSpPr>
        <p:spPr>
          <a:xfrm>
            <a:off x="5949700" y="3681800"/>
            <a:ext cx="1947600" cy="678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43" name="Google Shape;43;p7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68" name="Google Shape;368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71" name="Google Shape;371;p6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2" name="Google Shape;372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, Grey Text">
  <p:cSld name="TITLE_AND_BODY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4"/>
          <p:cNvSpPr txBox="1"/>
          <p:nvPr>
            <p:ph idx="12" type="sldNum"/>
          </p:nvPr>
        </p:nvSpPr>
        <p:spPr>
          <a:xfrm>
            <a:off x="8626230" y="4790456"/>
            <a:ext cx="80700" cy="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 lnSpcReduction="20000"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, Text and Graphic">
  <p:cSld name="Two column_Content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65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-1" y="324"/>
            <a:ext cx="9143996" cy="5142844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65"/>
          <p:cNvSpPr txBox="1"/>
          <p:nvPr>
            <p:ph idx="1" type="body"/>
          </p:nvPr>
        </p:nvSpPr>
        <p:spPr>
          <a:xfrm>
            <a:off x="425513" y="1625048"/>
            <a:ext cx="4080300" cy="28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/>
            </a:lvl1pPr>
            <a:lvl2pPr indent="-317500" lvl="1" marL="9144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2pPr>
            <a:lvl3pPr indent="-317500" lvl="2" marL="13716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indent="-317500" lvl="3" marL="18288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/>
            </a:lvl4pPr>
            <a:lvl5pPr indent="-317500" lvl="4" marL="22860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 sz="1400"/>
            </a:lvl9pPr>
          </a:lstStyle>
          <a:p/>
        </p:txBody>
      </p:sp>
      <p:sp>
        <p:nvSpPr>
          <p:cNvPr id="380" name="Google Shape;380;p65"/>
          <p:cNvSpPr txBox="1"/>
          <p:nvPr>
            <p:ph idx="12" type="sldNum"/>
          </p:nvPr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 fontScale="70000" lnSpcReduction="20000"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1" name="Google Shape;381;p65"/>
          <p:cNvSpPr txBox="1"/>
          <p:nvPr>
            <p:ph type="title"/>
          </p:nvPr>
        </p:nvSpPr>
        <p:spPr>
          <a:xfrm>
            <a:off x="425513" y="799200"/>
            <a:ext cx="36783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2" name="Google Shape;382;p65"/>
          <p:cNvSpPr txBox="1"/>
          <p:nvPr>
            <p:ph idx="2" type="subTitle"/>
          </p:nvPr>
        </p:nvSpPr>
        <p:spPr>
          <a:xfrm>
            <a:off x="425513" y="325931"/>
            <a:ext cx="4079700" cy="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/>
        </p:txBody>
      </p:sp>
      <p:sp>
        <p:nvSpPr>
          <p:cNvPr id="383" name="Google Shape;383;p65"/>
          <p:cNvSpPr txBox="1"/>
          <p:nvPr>
            <p:ph idx="3" type="subTitle"/>
          </p:nvPr>
        </p:nvSpPr>
        <p:spPr>
          <a:xfrm>
            <a:off x="1726400" y="4788875"/>
            <a:ext cx="4320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384" name="Google Shape;384;p65"/>
          <p:cNvSpPr txBox="1"/>
          <p:nvPr>
            <p:ph idx="4" type="subTitle"/>
          </p:nvPr>
        </p:nvSpPr>
        <p:spPr>
          <a:xfrm>
            <a:off x="2232000" y="4788875"/>
            <a:ext cx="9663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385" name="Google Shape;385;p65"/>
          <p:cNvSpPr txBox="1"/>
          <p:nvPr/>
        </p:nvSpPr>
        <p:spPr>
          <a:xfrm>
            <a:off x="425527" y="4789625"/>
            <a:ext cx="944400" cy="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Facebook </a:t>
            </a:r>
            <a:r>
              <a:rPr lang="en" sz="600">
                <a:latin typeface="Montserrat"/>
                <a:ea typeface="Montserrat"/>
                <a:cs typeface="Montserrat"/>
                <a:sym typeface="Montserrat"/>
              </a:rPr>
              <a:t>Reality Labs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Image 1">
  <p:cSld name="Divider">
    <p:bg>
      <p:bgPr>
        <a:solidFill>
          <a:srgbClr val="E1E4E5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6"/>
          <p:cNvSpPr txBox="1"/>
          <p:nvPr>
            <p:ph type="title"/>
          </p:nvPr>
        </p:nvSpPr>
        <p:spPr>
          <a:xfrm>
            <a:off x="424800" y="683344"/>
            <a:ext cx="1397700" cy="15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Montserrat"/>
              <a:buNone/>
              <a:defRPr sz="4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8" name="Google Shape;388;p66"/>
          <p:cNvSpPr txBox="1"/>
          <p:nvPr>
            <p:ph idx="2" type="title"/>
          </p:nvPr>
        </p:nvSpPr>
        <p:spPr>
          <a:xfrm>
            <a:off x="1834754" y="683100"/>
            <a:ext cx="6982200" cy="15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Montserrat"/>
              <a:buNone/>
              <a:defRPr sz="4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9" name="Google Shape;389;p66"/>
          <p:cNvSpPr txBox="1"/>
          <p:nvPr>
            <p:ph idx="12" type="sldNum"/>
          </p:nvPr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spcBef>
                <a:spcPts val="0"/>
              </a:spcBef>
              <a:buNone/>
              <a:defRPr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spcBef>
                <a:spcPts val="0"/>
              </a:spcBef>
              <a:buNone/>
              <a:defRPr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spcBef>
                <a:spcPts val="0"/>
              </a:spcBef>
              <a:buNone/>
              <a:defRPr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spcBef>
                <a:spcPts val="0"/>
              </a:spcBef>
              <a:buNone/>
              <a:defRPr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spcBef>
                <a:spcPts val="0"/>
              </a:spcBef>
              <a:buNone/>
              <a:defRPr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spcBef>
                <a:spcPts val="0"/>
              </a:spcBef>
              <a:buNone/>
              <a:defRPr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spcBef>
                <a:spcPts val="0"/>
              </a:spcBef>
              <a:buNone/>
              <a:defRPr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spcBef>
                <a:spcPts val="0"/>
              </a:spcBef>
              <a:buNone/>
              <a:defRPr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Small Text">
  <p:cSld name="Two column_Image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67"/>
          <p:cNvSpPr txBox="1"/>
          <p:nvPr>
            <p:ph idx="1" type="body"/>
          </p:nvPr>
        </p:nvSpPr>
        <p:spPr>
          <a:xfrm>
            <a:off x="425513" y="1625048"/>
            <a:ext cx="4080300" cy="30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/>
            </a:lvl1pPr>
            <a:lvl2pPr indent="-317500" lvl="1" marL="9144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2pPr>
            <a:lvl3pPr indent="-317500" lvl="2" marL="13716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3pPr>
            <a:lvl4pPr indent="-317500" lvl="3" marL="18288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/>
            </a:lvl4pPr>
            <a:lvl5pPr indent="-317500" lvl="4" marL="22860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 sz="1400"/>
            </a:lvl9pPr>
          </a:lstStyle>
          <a:p/>
        </p:txBody>
      </p:sp>
      <p:sp>
        <p:nvSpPr>
          <p:cNvPr id="392" name="Google Shape;392;p67"/>
          <p:cNvSpPr txBox="1"/>
          <p:nvPr>
            <p:ph idx="12" type="sldNum"/>
          </p:nvPr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 fontScale="70000" lnSpcReduction="20000"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3" name="Google Shape;393;p67"/>
          <p:cNvSpPr txBox="1"/>
          <p:nvPr>
            <p:ph type="title"/>
          </p:nvPr>
        </p:nvSpPr>
        <p:spPr>
          <a:xfrm>
            <a:off x="425513" y="799200"/>
            <a:ext cx="40803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4" name="Google Shape;394;p67"/>
          <p:cNvSpPr txBox="1"/>
          <p:nvPr>
            <p:ph idx="2" type="subTitle"/>
          </p:nvPr>
        </p:nvSpPr>
        <p:spPr>
          <a:xfrm>
            <a:off x="425513" y="325931"/>
            <a:ext cx="4079700" cy="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/>
        </p:txBody>
      </p:sp>
      <p:sp>
        <p:nvSpPr>
          <p:cNvPr id="395" name="Google Shape;395;p67"/>
          <p:cNvSpPr txBox="1"/>
          <p:nvPr/>
        </p:nvSpPr>
        <p:spPr>
          <a:xfrm>
            <a:off x="425527" y="4789625"/>
            <a:ext cx="944400" cy="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Facebook </a:t>
            </a:r>
            <a:r>
              <a:rPr lang="en" sz="600">
                <a:latin typeface="Montserrat"/>
                <a:ea typeface="Montserrat"/>
                <a:cs typeface="Montserrat"/>
                <a:sym typeface="Montserrat"/>
              </a:rPr>
              <a:t>Reality Labs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ext 4">
  <p:cSld name="Title and Content_7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" y="0"/>
            <a:ext cx="9142089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68"/>
          <p:cNvSpPr txBox="1"/>
          <p:nvPr>
            <p:ph idx="1" type="body"/>
          </p:nvPr>
        </p:nvSpPr>
        <p:spPr>
          <a:xfrm>
            <a:off x="425513" y="1625048"/>
            <a:ext cx="8270100" cy="21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99" name="Google Shape;399;p68"/>
          <p:cNvSpPr txBox="1"/>
          <p:nvPr>
            <p:ph idx="12" type="sldNum"/>
          </p:nvPr>
        </p:nvSpPr>
        <p:spPr>
          <a:xfrm>
            <a:off x="8413297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 fontScale="70000" lnSpcReduction="20000"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0" name="Google Shape;400;p68"/>
          <p:cNvSpPr txBox="1"/>
          <p:nvPr>
            <p:ph type="title"/>
          </p:nvPr>
        </p:nvSpPr>
        <p:spPr>
          <a:xfrm>
            <a:off x="425513" y="799200"/>
            <a:ext cx="82701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1" name="Google Shape;401;p68"/>
          <p:cNvSpPr txBox="1"/>
          <p:nvPr>
            <p:ph idx="2" type="subTitle"/>
          </p:nvPr>
        </p:nvSpPr>
        <p:spPr>
          <a:xfrm>
            <a:off x="425513" y="325931"/>
            <a:ext cx="4079700" cy="1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/>
        </p:txBody>
      </p:sp>
      <p:sp>
        <p:nvSpPr>
          <p:cNvPr id="402" name="Google Shape;402;p68"/>
          <p:cNvSpPr txBox="1"/>
          <p:nvPr>
            <p:ph idx="3" type="subTitle"/>
          </p:nvPr>
        </p:nvSpPr>
        <p:spPr>
          <a:xfrm>
            <a:off x="1726400" y="4788875"/>
            <a:ext cx="4320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403" name="Google Shape;403;p68"/>
          <p:cNvSpPr txBox="1"/>
          <p:nvPr>
            <p:ph idx="4" type="subTitle"/>
          </p:nvPr>
        </p:nvSpPr>
        <p:spPr>
          <a:xfrm>
            <a:off x="2232000" y="4788875"/>
            <a:ext cx="966300" cy="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6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6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6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6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6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6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6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600"/>
            </a:lvl9pPr>
          </a:lstStyle>
          <a:p/>
        </p:txBody>
      </p:sp>
      <p:sp>
        <p:nvSpPr>
          <p:cNvPr id="404" name="Google Shape;404;p68"/>
          <p:cNvSpPr txBox="1"/>
          <p:nvPr/>
        </p:nvSpPr>
        <p:spPr>
          <a:xfrm>
            <a:off x="425527" y="4789625"/>
            <a:ext cx="944400" cy="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Facebook </a:t>
            </a:r>
            <a:r>
              <a:rPr lang="en" sz="600">
                <a:latin typeface="Montserrat"/>
                <a:ea typeface="Montserrat"/>
                <a:cs typeface="Montserrat"/>
                <a:sym typeface="Montserrat"/>
              </a:rPr>
              <a:t>Reality Labs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4">
  <p:cSld name="TITLE_7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07" name="Google Shape;407;p6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08" name="Google Shape;408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 Headline and Bullets 1">
  <p:cSld name="Title and Content_1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70"/>
          <p:cNvSpPr txBox="1"/>
          <p:nvPr>
            <p:ph type="title"/>
          </p:nvPr>
        </p:nvSpPr>
        <p:spPr>
          <a:xfrm>
            <a:off x="359988" y="360000"/>
            <a:ext cx="82701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A42"/>
              </a:buClr>
              <a:buSzPts val="2600"/>
              <a:buFont typeface="Optimistic Display Medium"/>
              <a:buNone/>
              <a:defRPr sz="2600">
                <a:solidFill>
                  <a:srgbClr val="005A42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411" name="Google Shape;411;p70"/>
          <p:cNvSpPr txBox="1"/>
          <p:nvPr/>
        </p:nvSpPr>
        <p:spPr>
          <a:xfrm>
            <a:off x="8605206" y="4838913"/>
            <a:ext cx="203700" cy="15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67788A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67788A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412" name="Google Shape;412;p70"/>
          <p:cNvSpPr txBox="1"/>
          <p:nvPr>
            <p:ph idx="1" type="body"/>
          </p:nvPr>
        </p:nvSpPr>
        <p:spPr>
          <a:xfrm>
            <a:off x="360000" y="1136125"/>
            <a:ext cx="8270100" cy="32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13" name="Google Shape;413;p70"/>
          <p:cNvPicPr preferRelativeResize="0"/>
          <p:nvPr/>
        </p:nvPicPr>
        <p:blipFill rotWithShape="1">
          <a:blip r:embed="rId2">
            <a:alphaModFix/>
          </a:blip>
          <a:srcRect b="26588" l="0" r="0" t="26583"/>
          <a:stretch/>
        </p:blipFill>
        <p:spPr>
          <a:xfrm>
            <a:off x="272080" y="4839198"/>
            <a:ext cx="620575" cy="125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27">
          <p15:clr>
            <a:srgbClr val="FA7B17"/>
          </p15:clr>
        </p15:guide>
        <p15:guide id="2" orient="horz" pos="227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Presenter - FRL">
  <p:cSld name="TITLE_1_1_1_1_2_2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46" name="Google Shape;46;p8"/>
          <p:cNvSpPr txBox="1"/>
          <p:nvPr>
            <p:ph idx="1" type="subTitle"/>
          </p:nvPr>
        </p:nvSpPr>
        <p:spPr>
          <a:xfrm>
            <a:off x="4924050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900"/>
              <a:buFont typeface="Optimistic Text"/>
              <a:buNone/>
              <a:defRPr b="1" sz="900">
                <a:solidFill>
                  <a:srgbClr val="677B8C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900"/>
              <a:buFont typeface="Optimistic Text"/>
              <a:buNone/>
              <a:defRPr b="1" sz="900">
                <a:solidFill>
                  <a:srgbClr val="677B8C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900"/>
              <a:buFont typeface="Optimistic Text"/>
              <a:buNone/>
              <a:defRPr b="1" sz="900">
                <a:solidFill>
                  <a:srgbClr val="677B8C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900"/>
              <a:buFont typeface="Optimistic Text"/>
              <a:buNone/>
              <a:defRPr b="1" sz="900">
                <a:solidFill>
                  <a:srgbClr val="677B8C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900"/>
              <a:buFont typeface="Optimistic Text"/>
              <a:buNone/>
              <a:defRPr b="1" sz="900">
                <a:solidFill>
                  <a:srgbClr val="677B8C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900"/>
              <a:buFont typeface="Optimistic Text"/>
              <a:buNone/>
              <a:defRPr b="1" sz="900">
                <a:solidFill>
                  <a:srgbClr val="677B8C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900"/>
              <a:buFont typeface="Optimistic Text"/>
              <a:buNone/>
              <a:defRPr b="1" sz="900">
                <a:solidFill>
                  <a:srgbClr val="677B8C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900"/>
              <a:buFont typeface="Optimistic Text"/>
              <a:buNone/>
              <a:defRPr b="1" sz="900">
                <a:solidFill>
                  <a:srgbClr val="677B8C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900"/>
              <a:buFont typeface="Optimistic Text"/>
              <a:buNone/>
              <a:defRPr b="1" sz="900">
                <a:solidFill>
                  <a:srgbClr val="677B8C"/>
                </a:solidFill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2" type="body"/>
          </p:nvPr>
        </p:nvSpPr>
        <p:spPr>
          <a:xfrm>
            <a:off x="4917288" y="3331450"/>
            <a:ext cx="3870300" cy="667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type="title"/>
          </p:nvPr>
        </p:nvSpPr>
        <p:spPr>
          <a:xfrm>
            <a:off x="4910328" y="2920125"/>
            <a:ext cx="3870300" cy="36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Presenters, FRL">
  <p:cSld name="TITLE_1_1_1_1_2_2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9"/>
          <p:cNvPicPr preferRelativeResize="0"/>
          <p:nvPr/>
        </p:nvPicPr>
        <p:blipFill rotWithShape="1">
          <a:blip r:embed="rId2">
            <a:alphaModFix/>
          </a:blip>
          <a:srcRect b="0" l="19" r="9" t="0"/>
          <a:stretch/>
        </p:blipFill>
        <p:spPr>
          <a:xfrm>
            <a:off x="952" y="0"/>
            <a:ext cx="91420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9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52" name="Google Shape;52;p9"/>
          <p:cNvSpPr txBox="1"/>
          <p:nvPr>
            <p:ph idx="1" type="body"/>
          </p:nvPr>
        </p:nvSpPr>
        <p:spPr>
          <a:xfrm>
            <a:off x="1033272" y="4087213"/>
            <a:ext cx="3870300" cy="667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type="title"/>
          </p:nvPr>
        </p:nvSpPr>
        <p:spPr>
          <a:xfrm>
            <a:off x="1030125" y="3675888"/>
            <a:ext cx="3870300" cy="36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2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3" type="body"/>
          </p:nvPr>
        </p:nvSpPr>
        <p:spPr>
          <a:xfrm>
            <a:off x="5071934" y="4087213"/>
            <a:ext cx="3870300" cy="667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3048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3048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3048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3048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3048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3048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3048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3048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timistic Text"/>
              <a:buChar char="•"/>
              <a:defRPr sz="12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4" type="title"/>
          </p:nvPr>
        </p:nvSpPr>
        <p:spPr>
          <a:xfrm>
            <a:off x="5065776" y="3675888"/>
            <a:ext cx="3870300" cy="36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resenters, FRL 1">
  <p:cSld name="TITLE_1_1_1_1_2_2_1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0"/>
          <p:cNvPicPr preferRelativeResize="0"/>
          <p:nvPr/>
        </p:nvPicPr>
        <p:blipFill rotWithShape="1">
          <a:blip r:embed="rId2">
            <a:alphaModFix/>
          </a:blip>
          <a:srcRect b="0" l="19" r="9" t="0"/>
          <a:stretch/>
        </p:blipFill>
        <p:spPr>
          <a:xfrm>
            <a:off x="952" y="0"/>
            <a:ext cx="91420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0"/>
          <p:cNvSpPr txBox="1"/>
          <p:nvPr/>
        </p:nvSpPr>
        <p:spPr>
          <a:xfrm>
            <a:off x="8458200" y="4789800"/>
            <a:ext cx="293700" cy="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>
                <a:solidFill>
                  <a:srgbClr val="000000"/>
                </a:solidFill>
                <a:latin typeface="Optimistic Text"/>
                <a:ea typeface="Optimistic Text"/>
                <a:cs typeface="Optimistic Text"/>
                <a:sym typeface="Optimistic Text"/>
              </a:rPr>
              <a:t>‹#›</a:t>
            </a:fld>
            <a:endParaRPr sz="600">
              <a:solidFill>
                <a:srgbClr val="000000"/>
              </a:solidFill>
              <a:latin typeface="Optimistic Text"/>
              <a:ea typeface="Optimistic Text"/>
              <a:cs typeface="Optimistic Text"/>
              <a:sym typeface="Optimistic Text"/>
            </a:endParaRPr>
          </a:p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354825" y="3716825"/>
            <a:ext cx="2543400" cy="667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2921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2921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2921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2921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2921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2921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2921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2921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2921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type="title"/>
          </p:nvPr>
        </p:nvSpPr>
        <p:spPr>
          <a:xfrm>
            <a:off x="351675" y="3374950"/>
            <a:ext cx="2517600" cy="3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1800"/>
              <a:buFont typeface="Optimistic Display Medium"/>
              <a:buNone/>
              <a:defRPr sz="18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2" type="subTitle"/>
          </p:nvPr>
        </p:nvSpPr>
        <p:spPr>
          <a:xfrm>
            <a:off x="351675" y="374225"/>
            <a:ext cx="3657600" cy="1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lvl="1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lvl="2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lvl="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lvl="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lvl="5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lvl="6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lvl="7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lvl="8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00"/>
              <a:buFont typeface="Optimistic Text"/>
              <a:buNone/>
              <a:defRPr b="1" sz="9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3" type="body"/>
          </p:nvPr>
        </p:nvSpPr>
        <p:spPr>
          <a:xfrm>
            <a:off x="3294800" y="3716825"/>
            <a:ext cx="2543400" cy="667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2921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2921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2921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2921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2921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2921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2921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2921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2921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4" type="title"/>
          </p:nvPr>
        </p:nvSpPr>
        <p:spPr>
          <a:xfrm>
            <a:off x="3291650" y="3374950"/>
            <a:ext cx="2517600" cy="3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1800"/>
              <a:buFont typeface="Optimistic Display Medium"/>
              <a:buNone/>
              <a:defRPr sz="18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5" type="body"/>
          </p:nvPr>
        </p:nvSpPr>
        <p:spPr>
          <a:xfrm>
            <a:off x="6234775" y="3716825"/>
            <a:ext cx="2543400" cy="6675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indent="-29210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1pPr>
            <a:lvl2pPr indent="-292100" lvl="1" marL="914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2pPr>
            <a:lvl3pPr indent="-292100" lvl="2" marL="1371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3pPr>
            <a:lvl4pPr indent="-292100" lvl="3" marL="1828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4pPr>
            <a:lvl5pPr indent="-29210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5pPr>
            <a:lvl6pPr indent="-292100" lvl="5" marL="2743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6pPr>
            <a:lvl7pPr indent="-292100" lvl="6" marL="32004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7pPr>
            <a:lvl8pPr indent="-292100" lvl="7" marL="36576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8pPr>
            <a:lvl9pPr indent="-292100" lvl="8" marL="41148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timistic Text"/>
              <a:buChar char="•"/>
              <a:defRPr sz="1000">
                <a:latin typeface="Optimistic Text"/>
                <a:ea typeface="Optimistic Text"/>
                <a:cs typeface="Optimistic Text"/>
                <a:sym typeface="Optimistic Text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6" type="title"/>
          </p:nvPr>
        </p:nvSpPr>
        <p:spPr>
          <a:xfrm>
            <a:off x="6231625" y="3374950"/>
            <a:ext cx="2517600" cy="3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1800"/>
              <a:buFont typeface="Optimistic Display Medium"/>
              <a:buNone/>
              <a:defRPr sz="18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2200"/>
              <a:buFont typeface="Optimistic Display Medium"/>
              <a:buNone/>
              <a:defRPr sz="2200">
                <a:solidFill>
                  <a:srgbClr val="677B8C"/>
                </a:solidFill>
                <a:latin typeface="Optimistic Display Medium"/>
                <a:ea typeface="Optimistic Display Medium"/>
                <a:cs typeface="Optimistic Display Medium"/>
                <a:sym typeface="Optimistic Display Medium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70" Type="http://schemas.openxmlformats.org/officeDocument/2006/relationships/theme" Target="../theme/theme2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20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22.xml"/><Relationship Id="rId66" Type="http://schemas.openxmlformats.org/officeDocument/2006/relationships/slideLayout" Target="../slideLayouts/slideLayout66.xml"/><Relationship Id="rId21" Type="http://schemas.openxmlformats.org/officeDocument/2006/relationships/slideLayout" Target="../slideLayouts/slideLayout21.xml"/><Relationship Id="rId65" Type="http://schemas.openxmlformats.org/officeDocument/2006/relationships/slideLayout" Target="../slideLayouts/slideLayout65.xml"/><Relationship Id="rId24" Type="http://schemas.openxmlformats.org/officeDocument/2006/relationships/slideLayout" Target="../slideLayouts/slideLayout24.xml"/><Relationship Id="rId68" Type="http://schemas.openxmlformats.org/officeDocument/2006/relationships/slideLayout" Target="../slideLayouts/slideLayout68.xml"/><Relationship Id="rId23" Type="http://schemas.openxmlformats.org/officeDocument/2006/relationships/slideLayout" Target="../slideLayouts/slideLayout23.xml"/><Relationship Id="rId67" Type="http://schemas.openxmlformats.org/officeDocument/2006/relationships/slideLayout" Target="../slideLayouts/slideLayout67.xml"/><Relationship Id="rId60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69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  <p:sldLayoutId id="2147483714" r:id="rId67"/>
    <p:sldLayoutId id="2147483715" r:id="rId68"/>
    <p:sldLayoutId id="2147483716" r:id="rId6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Relationship Id="rId5" Type="http://schemas.openxmlformats.org/officeDocument/2006/relationships/image" Target="../media/image22.png"/><Relationship Id="rId6" Type="http://schemas.openxmlformats.org/officeDocument/2006/relationships/hyperlink" Target="https://www.biorxiv.org/content/10.1101/2024.02.23.581779v1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hyperlink" Target="https://www.biorxiv.org/content/10.1101/2024.02.23.581779v1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hyperlink" Target="https://www.biorxiv.org/content/10.1101/2024.02.23.581779v1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drive.google.com/file/d/1JXKzWzKVnsT5tNfcpswenD6wQUxtIx80/view" TargetMode="External"/><Relationship Id="rId4" Type="http://schemas.openxmlformats.org/officeDocument/2006/relationships/image" Target="../media/image24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github.com/facebookresearch/emg2qwerty" TargetMode="External"/><Relationship Id="rId4" Type="http://schemas.openxmlformats.org/officeDocument/2006/relationships/image" Target="../media/image20.png"/><Relationship Id="rId5" Type="http://schemas.openxmlformats.org/officeDocument/2006/relationships/image" Target="../media/image25.png"/><Relationship Id="rId6" Type="http://schemas.openxmlformats.org/officeDocument/2006/relationships/image" Target="../media/image29.png"/><Relationship Id="rId7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Relationship Id="rId4" Type="http://schemas.openxmlformats.org/officeDocument/2006/relationships/image" Target="../media/image8.png"/><Relationship Id="rId9" Type="http://schemas.openxmlformats.org/officeDocument/2006/relationships/image" Target="../media/image12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13.jpg"/><Relationship Id="rId8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8.png"/><Relationship Id="rId9" Type="http://schemas.openxmlformats.org/officeDocument/2006/relationships/image" Target="../media/image12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13.jpg"/><Relationship Id="rId8" Type="http://schemas.openxmlformats.org/officeDocument/2006/relationships/image" Target="../media/image7.jpg"/><Relationship Id="rId10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image" Target="../media/image8.png"/><Relationship Id="rId9" Type="http://schemas.openxmlformats.org/officeDocument/2006/relationships/image" Target="../media/image12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13.jpg"/><Relationship Id="rId8" Type="http://schemas.openxmlformats.org/officeDocument/2006/relationships/image" Target="../media/image7.jpg"/><Relationship Id="rId10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Relationship Id="rId4" Type="http://schemas.openxmlformats.org/officeDocument/2006/relationships/image" Target="../media/image8.png"/><Relationship Id="rId9" Type="http://schemas.openxmlformats.org/officeDocument/2006/relationships/image" Target="../media/image7.jpg"/><Relationship Id="rId5" Type="http://schemas.openxmlformats.org/officeDocument/2006/relationships/image" Target="../media/image15.png"/><Relationship Id="rId6" Type="http://schemas.openxmlformats.org/officeDocument/2006/relationships/image" Target="../media/image10.jpg"/><Relationship Id="rId7" Type="http://schemas.openxmlformats.org/officeDocument/2006/relationships/image" Target="../media/image11.jpg"/><Relationship Id="rId8" Type="http://schemas.openxmlformats.org/officeDocument/2006/relationships/image" Target="../media/image13.jpg"/><Relationship Id="rId11" Type="http://schemas.openxmlformats.org/officeDocument/2006/relationships/image" Target="../media/image30.png"/><Relationship Id="rId10" Type="http://schemas.openxmlformats.org/officeDocument/2006/relationships/image" Target="../media/image12.jpg"/><Relationship Id="rId12" Type="http://schemas.openxmlformats.org/officeDocument/2006/relationships/hyperlink" Target="https://about.fb.com/news/2024/09/introducing-orion-our-first-true-augmented-reality-glasses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1"/>
          <p:cNvSpPr txBox="1"/>
          <p:nvPr>
            <p:ph type="title"/>
          </p:nvPr>
        </p:nvSpPr>
        <p:spPr>
          <a:xfrm>
            <a:off x="351825" y="738225"/>
            <a:ext cx="8241300" cy="20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800">
                <a:solidFill>
                  <a:schemeClr val="lt1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emg2qwerty: A Large Dataset with Baselines for Touch Typing using Surface Electromyography</a:t>
            </a:r>
            <a:endParaRPr sz="2800">
              <a:solidFill>
                <a:schemeClr val="dk1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419" name="Google Shape;419;p71"/>
          <p:cNvSpPr txBox="1"/>
          <p:nvPr>
            <p:ph idx="1" type="subTitle"/>
          </p:nvPr>
        </p:nvSpPr>
        <p:spPr>
          <a:xfrm>
            <a:off x="351825" y="3086150"/>
            <a:ext cx="6158400" cy="172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lang="en">
                <a:solidFill>
                  <a:schemeClr val="lt1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Viswanath Sivakumar, Jeffrey Seely, Alan Du, Sean R Bittner, Adam Berenzweig, Anuoluwapo Bolarinwa, Alexandre Gramfort, Michael I Mandel</a:t>
            </a:r>
            <a:br>
              <a:rPr b="0" lang="en">
                <a:solidFill>
                  <a:schemeClr val="lt1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br>
              <a:rPr b="0" lang="en">
                <a:solidFill>
                  <a:schemeClr val="lt1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r>
              <a:rPr b="0" lang="en">
                <a:solidFill>
                  <a:schemeClr val="lt1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Reality Labs, Meta</a:t>
            </a:r>
            <a:endParaRPr b="0">
              <a:solidFill>
                <a:schemeClr val="lt1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>
              <a:solidFill>
                <a:schemeClr val="lt1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lang="en">
                <a:solidFill>
                  <a:schemeClr val="lt1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NeurIPS 2024</a:t>
            </a:r>
            <a:endParaRPr b="0">
              <a:solidFill>
                <a:schemeClr val="lt1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0"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80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Background on surface electromyography (sEMG)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44" name="Google Shape;544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3913" y="2445963"/>
            <a:ext cx="2398375" cy="1798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5" name="Google Shape;545;p80"/>
          <p:cNvGrpSpPr/>
          <p:nvPr/>
        </p:nvGrpSpPr>
        <p:grpSpPr>
          <a:xfrm>
            <a:off x="851766" y="2445437"/>
            <a:ext cx="1818584" cy="1798694"/>
            <a:chOff x="1493475" y="9466871"/>
            <a:chExt cx="3875100" cy="3833534"/>
          </a:xfrm>
        </p:grpSpPr>
        <p:pic>
          <p:nvPicPr>
            <p:cNvPr id="546" name="Google Shape;546;p80"/>
            <p:cNvPicPr preferRelativeResize="0"/>
            <p:nvPr/>
          </p:nvPicPr>
          <p:blipFill rotWithShape="1">
            <a:blip r:embed="rId4">
              <a:alphaModFix/>
            </a:blip>
            <a:srcRect b="0" l="0" r="0" t="48549"/>
            <a:stretch/>
          </p:blipFill>
          <p:spPr>
            <a:xfrm>
              <a:off x="1493475" y="9661654"/>
              <a:ext cx="3698550" cy="36387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47" name="Google Shape;547;p80"/>
            <p:cNvSpPr/>
            <p:nvPr/>
          </p:nvSpPr>
          <p:spPr>
            <a:xfrm>
              <a:off x="3427575" y="9466871"/>
              <a:ext cx="1941000" cy="615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8" name="Google Shape;548;p80"/>
          <p:cNvSpPr txBox="1"/>
          <p:nvPr/>
        </p:nvSpPr>
        <p:spPr>
          <a:xfrm>
            <a:off x="3213938" y="4312250"/>
            <a:ext cx="2957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The Motor Unit.</a:t>
            </a:r>
            <a:b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Image credit: Daniel Walsh and Alan Sved.</a:t>
            </a:r>
            <a:b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https://commons.wikimedia.org/wiki/File:Motor_unit.png</a:t>
            </a:r>
            <a:endParaRPr sz="8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49" name="Google Shape;549;p80"/>
          <p:cNvSpPr/>
          <p:nvPr/>
        </p:nvSpPr>
        <p:spPr>
          <a:xfrm>
            <a:off x="6463801" y="3959556"/>
            <a:ext cx="897300" cy="284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80"/>
          <p:cNvSpPr txBox="1"/>
          <p:nvPr/>
        </p:nvSpPr>
        <p:spPr>
          <a:xfrm>
            <a:off x="530460" y="4373750"/>
            <a:ext cx="246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Non-invasive electrode placement around the wrist circumference.</a:t>
            </a:r>
            <a:endParaRPr sz="8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51" name="Google Shape;551;p80"/>
          <p:cNvSpPr txBox="1"/>
          <p:nvPr/>
        </p:nvSpPr>
        <p:spPr>
          <a:xfrm>
            <a:off x="216475" y="578275"/>
            <a:ext cx="50793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sEMG captures electrical signals from muscles via sensors on the skin, offering a n</a:t>
            </a: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on-invasive way to measure muscle activity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It detects the </a:t>
            </a: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electrical potentials generated by individual motor neurons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enabling insights into neuromuscular activity with high temporal precision.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81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Background on surface electromyography (sEMG)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7" name="Google Shape;557;p81"/>
          <p:cNvSpPr txBox="1"/>
          <p:nvPr/>
        </p:nvSpPr>
        <p:spPr>
          <a:xfrm>
            <a:off x="216475" y="578275"/>
            <a:ext cx="50793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sEMG captures electrical signals from muscles via sensors on the skin, offering a n</a:t>
            </a: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on-invasive way to measure muscle activity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It detects the </a:t>
            </a: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electrical potentials generated by individual motor neurons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enabling insights into neuromuscular activity with high temporal precision.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Text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Data is collected using a </a:t>
            </a: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research-grade wristband with 16 gold-plated dry electrodes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, providing high-quality sEMG signals at a sampling rate of 2 kHz.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pic>
        <p:nvPicPr>
          <p:cNvPr id="558" name="Google Shape;558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3913" y="2445963"/>
            <a:ext cx="2398375" cy="1798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9" name="Google Shape;559;p81"/>
          <p:cNvGrpSpPr/>
          <p:nvPr/>
        </p:nvGrpSpPr>
        <p:grpSpPr>
          <a:xfrm>
            <a:off x="851766" y="2445437"/>
            <a:ext cx="1818584" cy="1798694"/>
            <a:chOff x="1493475" y="9466871"/>
            <a:chExt cx="3875100" cy="3833534"/>
          </a:xfrm>
        </p:grpSpPr>
        <p:pic>
          <p:nvPicPr>
            <p:cNvPr id="560" name="Google Shape;560;p81"/>
            <p:cNvPicPr preferRelativeResize="0"/>
            <p:nvPr/>
          </p:nvPicPr>
          <p:blipFill rotWithShape="1">
            <a:blip r:embed="rId4">
              <a:alphaModFix/>
            </a:blip>
            <a:srcRect b="0" l="0" r="0" t="48549"/>
            <a:stretch/>
          </p:blipFill>
          <p:spPr>
            <a:xfrm>
              <a:off x="1493475" y="9661654"/>
              <a:ext cx="3698550" cy="36387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1" name="Google Shape;561;p81"/>
            <p:cNvSpPr/>
            <p:nvPr/>
          </p:nvSpPr>
          <p:spPr>
            <a:xfrm>
              <a:off x="3427575" y="9466871"/>
              <a:ext cx="1941000" cy="615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" name="Google Shape;562;p81"/>
          <p:cNvSpPr/>
          <p:nvPr/>
        </p:nvSpPr>
        <p:spPr>
          <a:xfrm>
            <a:off x="6463801" y="3959556"/>
            <a:ext cx="897300" cy="284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close up of a device&#10;&#10;Description automatically generated" id="563" name="Google Shape;563;p81"/>
          <p:cNvPicPr preferRelativeResize="0"/>
          <p:nvPr/>
        </p:nvPicPr>
        <p:blipFill rotWithShape="1">
          <a:blip r:embed="rId5">
            <a:alphaModFix/>
          </a:blip>
          <a:srcRect b="5566" l="24546" r="22309" t="6490"/>
          <a:stretch/>
        </p:blipFill>
        <p:spPr>
          <a:xfrm>
            <a:off x="6749394" y="2509875"/>
            <a:ext cx="1677219" cy="1734074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81"/>
          <p:cNvSpPr txBox="1"/>
          <p:nvPr/>
        </p:nvSpPr>
        <p:spPr>
          <a:xfrm>
            <a:off x="6109288" y="4373750"/>
            <a:ext cx="2957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The sEMG research device as described in </a:t>
            </a:r>
            <a:r>
              <a:rPr lang="en" sz="800" u="sng">
                <a:solidFill>
                  <a:schemeClr val="accent5"/>
                </a:solidFill>
                <a:latin typeface="Optimistic Display"/>
                <a:ea typeface="Optimistic Display"/>
                <a:cs typeface="Optimistic Display"/>
                <a:sym typeface="Optimistic Display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CTRL-labs at Reality Labs et al., 2024</a:t>
            </a:r>
            <a: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used for data collection.</a:t>
            </a:r>
            <a:endParaRPr sz="8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65" name="Google Shape;565;p81"/>
          <p:cNvSpPr txBox="1"/>
          <p:nvPr/>
        </p:nvSpPr>
        <p:spPr>
          <a:xfrm>
            <a:off x="530460" y="4373750"/>
            <a:ext cx="246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Non-invasive electrode placement around the wrist circumference.</a:t>
            </a:r>
            <a:endParaRPr sz="8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66" name="Google Shape;566;p81"/>
          <p:cNvSpPr txBox="1"/>
          <p:nvPr/>
        </p:nvSpPr>
        <p:spPr>
          <a:xfrm>
            <a:off x="3213938" y="4312250"/>
            <a:ext cx="2957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The Motor Unit.</a:t>
            </a:r>
            <a:b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Image credit: Daniel Walsh and Alan Sved.</a:t>
            </a:r>
            <a:b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https://commons.wikimedia.org/wiki/File:Motor_unit.png</a:t>
            </a:r>
            <a:endParaRPr sz="8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82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A dataset of sEMG collected while touch typing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2" name="Google Shape;572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2413" y="1296613"/>
            <a:ext cx="4140701" cy="2266225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82"/>
          <p:cNvSpPr txBox="1"/>
          <p:nvPr/>
        </p:nvSpPr>
        <p:spPr>
          <a:xfrm>
            <a:off x="1953563" y="3562838"/>
            <a:ext cx="32184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sEMG recording for the prompt “the quick brown fox”. Vertical lines indicate keystroke onset. Signal is sampled at 2 kHz and is high-pass filtered.</a:t>
            </a:r>
            <a:endParaRPr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74" name="Google Shape;574;p82"/>
          <p:cNvSpPr txBox="1"/>
          <p:nvPr/>
        </p:nvSpPr>
        <p:spPr>
          <a:xfrm>
            <a:off x="151288" y="1883488"/>
            <a:ext cx="14697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16 electrode channels</a:t>
            </a:r>
            <a:endParaRPr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75" name="Google Shape;575;p82"/>
          <p:cNvSpPr txBox="1"/>
          <p:nvPr/>
        </p:nvSpPr>
        <p:spPr>
          <a:xfrm>
            <a:off x="151288" y="2580463"/>
            <a:ext cx="14697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16 electrode channels</a:t>
            </a:r>
            <a:endParaRPr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83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A dataset of sEMG collected while touch typing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1" name="Google Shape;581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2413" y="1296613"/>
            <a:ext cx="4140701" cy="2266225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83"/>
          <p:cNvSpPr txBox="1"/>
          <p:nvPr/>
        </p:nvSpPr>
        <p:spPr>
          <a:xfrm>
            <a:off x="1953563" y="3562838"/>
            <a:ext cx="32184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sEMG recording for the prompt “the quick brown fox”. Vertical lines indicate keystroke onset. Signal is sampled at 2 kHz and is high-pass filtered.</a:t>
            </a:r>
            <a:endParaRPr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83" name="Google Shape;583;p83"/>
          <p:cNvSpPr txBox="1"/>
          <p:nvPr/>
        </p:nvSpPr>
        <p:spPr>
          <a:xfrm>
            <a:off x="151288" y="1883488"/>
            <a:ext cx="14697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16 electrode channels</a:t>
            </a:r>
            <a:endParaRPr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84" name="Google Shape;584;p83"/>
          <p:cNvSpPr txBox="1"/>
          <p:nvPr/>
        </p:nvSpPr>
        <p:spPr>
          <a:xfrm>
            <a:off x="151288" y="2580463"/>
            <a:ext cx="14697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16 electrode channels</a:t>
            </a:r>
            <a:endParaRPr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pic>
        <p:nvPicPr>
          <p:cNvPr id="585" name="Google Shape;585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9051" y="939575"/>
            <a:ext cx="2411051" cy="2323899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83"/>
          <p:cNvSpPr txBox="1"/>
          <p:nvPr/>
        </p:nvSpPr>
        <p:spPr>
          <a:xfrm>
            <a:off x="5832800" y="3562838"/>
            <a:ext cx="32184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emg2qwerty</a:t>
            </a: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dataset statistics</a:t>
            </a:r>
            <a:endParaRPr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87" name="Google Shape;587;p83"/>
          <p:cNvSpPr/>
          <p:nvPr/>
        </p:nvSpPr>
        <p:spPr>
          <a:xfrm>
            <a:off x="6145125" y="1000050"/>
            <a:ext cx="2345400" cy="262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83"/>
          <p:cNvSpPr/>
          <p:nvPr/>
        </p:nvSpPr>
        <p:spPr>
          <a:xfrm>
            <a:off x="6145125" y="1662375"/>
            <a:ext cx="2345400" cy="144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84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Uniqueness of </a:t>
            </a:r>
            <a:r>
              <a:rPr b="1" i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emg2qwerty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4" name="Google Shape;594;p84"/>
          <p:cNvSpPr txBox="1"/>
          <p:nvPr/>
        </p:nvSpPr>
        <p:spPr>
          <a:xfrm>
            <a:off x="216475" y="715050"/>
            <a:ext cx="41946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Unique in terms of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AutoNum type="arabicPeriod"/>
            </a:pPr>
            <a:r>
              <a:rPr b="1"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Scale: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Order of magnitude larger with 108 subjects and an average of 10 sessions per subject.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pic>
        <p:nvPicPr>
          <p:cNvPr id="595" name="Google Shape;595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4450" y="2357400"/>
            <a:ext cx="4731749" cy="2285325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84"/>
          <p:cNvSpPr txBox="1"/>
          <p:nvPr/>
        </p:nvSpPr>
        <p:spPr>
          <a:xfrm>
            <a:off x="5149575" y="4704325"/>
            <a:ext cx="25815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Comparison with prior EMG datasets</a:t>
            </a:r>
            <a:endParaRPr b="1"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97" name="Google Shape;597;p84"/>
          <p:cNvSpPr/>
          <p:nvPr/>
        </p:nvSpPr>
        <p:spPr>
          <a:xfrm>
            <a:off x="4110350" y="4430900"/>
            <a:ext cx="4652400" cy="133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85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Uniqueness of </a:t>
            </a:r>
            <a:r>
              <a:rPr b="1" i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emg2qwerty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3" name="Google Shape;603;p85"/>
          <p:cNvSpPr txBox="1"/>
          <p:nvPr/>
        </p:nvSpPr>
        <p:spPr>
          <a:xfrm>
            <a:off x="216475" y="715050"/>
            <a:ext cx="41946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Unique in terms of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AutoNum type="arabicPeriod"/>
            </a:pPr>
            <a:r>
              <a:rPr b="1"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Scale: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Order of magnitude larger with 108 subjects and an average of 10 sessions per subject.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AutoNum type="arabicPeriod"/>
            </a:pPr>
            <a:r>
              <a:rPr b="1"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Hardware Properties: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Consumer-grade practicality with clinical-grade signal quality.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pic>
        <p:nvPicPr>
          <p:cNvPr id="604" name="Google Shape;604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4450" y="2357400"/>
            <a:ext cx="4731749" cy="2285325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85"/>
          <p:cNvSpPr txBox="1"/>
          <p:nvPr/>
        </p:nvSpPr>
        <p:spPr>
          <a:xfrm>
            <a:off x="5149575" y="4704325"/>
            <a:ext cx="25815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Comparison with prior EMG datasets</a:t>
            </a:r>
            <a:endParaRPr b="1"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606" name="Google Shape;606;p85"/>
          <p:cNvSpPr/>
          <p:nvPr/>
        </p:nvSpPr>
        <p:spPr>
          <a:xfrm>
            <a:off x="4110350" y="4430900"/>
            <a:ext cx="4652400" cy="133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86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Uniqueness of </a:t>
            </a:r>
            <a:r>
              <a:rPr b="1" i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emg2qwerty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2" name="Google Shape;612;p86"/>
          <p:cNvSpPr txBox="1"/>
          <p:nvPr/>
        </p:nvSpPr>
        <p:spPr>
          <a:xfrm>
            <a:off x="216475" y="715050"/>
            <a:ext cx="41946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Unique in terms of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AutoNum type="arabicPeriod"/>
            </a:pPr>
            <a:r>
              <a:rPr b="1"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Scale: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Order of magnitude larger with 108 subjects and an average of 10 sessions per subject.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AutoNum type="arabicPeriod"/>
            </a:pPr>
            <a:r>
              <a:rPr b="1"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Hardware Properties: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Consumer-grade practicality with clinical-grade signal quality.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AutoNum type="arabicPeriod"/>
            </a:pPr>
            <a:r>
              <a:rPr b="1"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Task Activity: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Naturalistic behavior of typing, rapidly time-varying task.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pic>
        <p:nvPicPr>
          <p:cNvPr id="613" name="Google Shape;613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4450" y="2357400"/>
            <a:ext cx="4731749" cy="2285325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p86"/>
          <p:cNvSpPr txBox="1"/>
          <p:nvPr/>
        </p:nvSpPr>
        <p:spPr>
          <a:xfrm>
            <a:off x="5149575" y="4704325"/>
            <a:ext cx="25815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Comparison with prior EMG datasets</a:t>
            </a:r>
            <a:endParaRPr b="1"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615" name="Google Shape;615;p86"/>
          <p:cNvSpPr/>
          <p:nvPr/>
        </p:nvSpPr>
        <p:spPr>
          <a:xfrm>
            <a:off x="4110350" y="4430900"/>
            <a:ext cx="4652400" cy="133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87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Baseline via Automatic Speech Recognition (ASR) Methodologies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1" name="Google Shape;621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9125" y="3838100"/>
            <a:ext cx="2291001" cy="126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88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Baseline via Automatic Speech Recognition (ASR) Methodologies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7" name="Google Shape;627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9125" y="3838100"/>
            <a:ext cx="2291001" cy="12609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8" name="Google Shape;628;p88"/>
          <p:cNvCxnSpPr/>
          <p:nvPr/>
        </p:nvCxnSpPr>
        <p:spPr>
          <a:xfrm rot="10800000">
            <a:off x="4254626" y="344750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9" name="Google Shape;629;p88"/>
          <p:cNvSpPr/>
          <p:nvPr/>
        </p:nvSpPr>
        <p:spPr>
          <a:xfrm>
            <a:off x="3194125" y="306705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Spectral Features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89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Baseline via Automatic Speech Recognition (ASR) Methodologies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5" name="Google Shape;635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9125" y="3838100"/>
            <a:ext cx="2291001" cy="12609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6" name="Google Shape;636;p89"/>
          <p:cNvCxnSpPr/>
          <p:nvPr/>
        </p:nvCxnSpPr>
        <p:spPr>
          <a:xfrm rot="10800000">
            <a:off x="4254626" y="344750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7" name="Google Shape;637;p89"/>
          <p:cNvSpPr/>
          <p:nvPr/>
        </p:nvSpPr>
        <p:spPr>
          <a:xfrm>
            <a:off x="3194125" y="306705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Spectral Features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cxnSp>
        <p:nvCxnSpPr>
          <p:cNvPr id="638" name="Google Shape;638;p89"/>
          <p:cNvCxnSpPr/>
          <p:nvPr/>
        </p:nvCxnSpPr>
        <p:spPr>
          <a:xfrm rot="10800000">
            <a:off x="4254626" y="263895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9" name="Google Shape;639;p89"/>
          <p:cNvSpPr/>
          <p:nvPr/>
        </p:nvSpPr>
        <p:spPr>
          <a:xfrm>
            <a:off x="3194125" y="226215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SpecAugment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72"/>
          <p:cNvSpPr/>
          <p:nvPr/>
        </p:nvSpPr>
        <p:spPr>
          <a:xfrm>
            <a:off x="4777574" y="3181001"/>
            <a:ext cx="693300" cy="219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72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Pioneering Human-Computer Interface for AR/VR Paradigm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90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Baseline via Automatic Speech Recognition (ASR) Methodologies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45" name="Google Shape;645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9125" y="3838100"/>
            <a:ext cx="2291001" cy="12609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6" name="Google Shape;646;p90"/>
          <p:cNvCxnSpPr/>
          <p:nvPr/>
        </p:nvCxnSpPr>
        <p:spPr>
          <a:xfrm rot="10800000">
            <a:off x="4254626" y="344750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7" name="Google Shape;647;p90"/>
          <p:cNvSpPr/>
          <p:nvPr/>
        </p:nvSpPr>
        <p:spPr>
          <a:xfrm>
            <a:off x="3194125" y="306705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Spectral Features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cxnSp>
        <p:nvCxnSpPr>
          <p:cNvPr id="648" name="Google Shape;648;p90"/>
          <p:cNvCxnSpPr/>
          <p:nvPr/>
        </p:nvCxnSpPr>
        <p:spPr>
          <a:xfrm rot="10800000">
            <a:off x="4254626" y="263895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9" name="Google Shape;649;p90"/>
          <p:cNvSpPr/>
          <p:nvPr/>
        </p:nvSpPr>
        <p:spPr>
          <a:xfrm>
            <a:off x="3194125" y="226215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SpecAugment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cxnSp>
        <p:nvCxnSpPr>
          <p:cNvPr id="650" name="Google Shape;650;p90"/>
          <p:cNvCxnSpPr/>
          <p:nvPr/>
        </p:nvCxnSpPr>
        <p:spPr>
          <a:xfrm rot="10800000">
            <a:off x="4254626" y="183040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1" name="Google Shape;651;p90"/>
          <p:cNvSpPr/>
          <p:nvPr/>
        </p:nvSpPr>
        <p:spPr>
          <a:xfrm>
            <a:off x="3194125" y="145360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Time-Depth Separable Convolutions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91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Baseline via Automatic Speech Recognition (ASR) Methodologies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57" name="Google Shape;657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9125" y="3838100"/>
            <a:ext cx="2291001" cy="12609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8" name="Google Shape;658;p91"/>
          <p:cNvCxnSpPr/>
          <p:nvPr/>
        </p:nvCxnSpPr>
        <p:spPr>
          <a:xfrm rot="10800000">
            <a:off x="4254626" y="344750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9" name="Google Shape;659;p91"/>
          <p:cNvSpPr/>
          <p:nvPr/>
        </p:nvSpPr>
        <p:spPr>
          <a:xfrm>
            <a:off x="3194125" y="306705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Spectral Features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cxnSp>
        <p:nvCxnSpPr>
          <p:cNvPr id="660" name="Google Shape;660;p91"/>
          <p:cNvCxnSpPr/>
          <p:nvPr/>
        </p:nvCxnSpPr>
        <p:spPr>
          <a:xfrm rot="10800000">
            <a:off x="4254626" y="263895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1" name="Google Shape;661;p91"/>
          <p:cNvSpPr/>
          <p:nvPr/>
        </p:nvSpPr>
        <p:spPr>
          <a:xfrm>
            <a:off x="3194125" y="226215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SpecAugment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cxnSp>
        <p:nvCxnSpPr>
          <p:cNvPr id="662" name="Google Shape;662;p91"/>
          <p:cNvCxnSpPr/>
          <p:nvPr/>
        </p:nvCxnSpPr>
        <p:spPr>
          <a:xfrm rot="10800000">
            <a:off x="4254626" y="183040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3" name="Google Shape;663;p91"/>
          <p:cNvSpPr/>
          <p:nvPr/>
        </p:nvSpPr>
        <p:spPr>
          <a:xfrm>
            <a:off x="3194125" y="145360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Time-Depth Separable Convolutions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cxnSp>
        <p:nvCxnSpPr>
          <p:cNvPr id="664" name="Google Shape;664;p91"/>
          <p:cNvCxnSpPr/>
          <p:nvPr/>
        </p:nvCxnSpPr>
        <p:spPr>
          <a:xfrm rot="10800000">
            <a:off x="4254626" y="102185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5" name="Google Shape;665;p91"/>
          <p:cNvSpPr/>
          <p:nvPr/>
        </p:nvSpPr>
        <p:spPr>
          <a:xfrm>
            <a:off x="3194125" y="64505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CTC Loss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92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Baseline via Automatic Speech Recognition (ASR) Methodologies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71" name="Google Shape;671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9125" y="3838100"/>
            <a:ext cx="2291001" cy="12609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2" name="Google Shape;672;p92"/>
          <p:cNvCxnSpPr/>
          <p:nvPr/>
        </p:nvCxnSpPr>
        <p:spPr>
          <a:xfrm rot="10800000">
            <a:off x="4254626" y="344750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3" name="Google Shape;673;p92"/>
          <p:cNvSpPr/>
          <p:nvPr/>
        </p:nvSpPr>
        <p:spPr>
          <a:xfrm>
            <a:off x="3194125" y="306705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Spectral Features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cxnSp>
        <p:nvCxnSpPr>
          <p:cNvPr id="674" name="Google Shape;674;p92"/>
          <p:cNvCxnSpPr/>
          <p:nvPr/>
        </p:nvCxnSpPr>
        <p:spPr>
          <a:xfrm rot="10800000">
            <a:off x="4254626" y="263895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5" name="Google Shape;675;p92"/>
          <p:cNvSpPr/>
          <p:nvPr/>
        </p:nvSpPr>
        <p:spPr>
          <a:xfrm>
            <a:off x="3194125" y="226215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SpecAugment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cxnSp>
        <p:nvCxnSpPr>
          <p:cNvPr id="676" name="Google Shape;676;p92"/>
          <p:cNvCxnSpPr/>
          <p:nvPr/>
        </p:nvCxnSpPr>
        <p:spPr>
          <a:xfrm rot="10800000">
            <a:off x="4254626" y="183040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7" name="Google Shape;677;p92"/>
          <p:cNvSpPr/>
          <p:nvPr/>
        </p:nvSpPr>
        <p:spPr>
          <a:xfrm>
            <a:off x="3194125" y="145360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Time-Depth Separable Convolutions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cxnSp>
        <p:nvCxnSpPr>
          <p:cNvPr id="678" name="Google Shape;678;p92"/>
          <p:cNvCxnSpPr/>
          <p:nvPr/>
        </p:nvCxnSpPr>
        <p:spPr>
          <a:xfrm rot="10800000">
            <a:off x="4254626" y="1021850"/>
            <a:ext cx="0" cy="42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9" name="Google Shape;679;p92"/>
          <p:cNvSpPr/>
          <p:nvPr/>
        </p:nvSpPr>
        <p:spPr>
          <a:xfrm>
            <a:off x="3194125" y="645050"/>
            <a:ext cx="2121000" cy="376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CTC Loss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cxnSp>
        <p:nvCxnSpPr>
          <p:cNvPr id="680" name="Google Shape;680;p92"/>
          <p:cNvCxnSpPr>
            <a:stCxn id="679" idx="3"/>
          </p:cNvCxnSpPr>
          <p:nvPr/>
        </p:nvCxnSpPr>
        <p:spPr>
          <a:xfrm>
            <a:off x="5315125" y="833450"/>
            <a:ext cx="4188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1" name="Google Shape;681;p92"/>
          <p:cNvSpPr/>
          <p:nvPr/>
        </p:nvSpPr>
        <p:spPr>
          <a:xfrm>
            <a:off x="5733925" y="555200"/>
            <a:ext cx="2946600" cy="561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Language Model</a:t>
            </a:r>
            <a:b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+</a:t>
            </a:r>
            <a:b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Backspace-Aware Beam-Search Decoder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86" name="Google Shape;686;p93"/>
          <p:cNvGraphicFramePr/>
          <p:nvPr/>
        </p:nvGraphicFramePr>
        <p:xfrm>
          <a:off x="229026" y="46860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{2C1737D5-DD05-4FC9-A6CC-A1BF1227B931}</a:tableStyleId>
              </a:tblPr>
              <a:tblGrid>
                <a:gridCol w="1717875"/>
                <a:gridCol w="1516100"/>
                <a:gridCol w="1542225"/>
              </a:tblGrid>
              <a:tr h="309650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Model Benchmark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Test Character Error Rate (CER)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595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No Language Model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6-gram Character-Level Language Model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Generic (no personalization)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55.38 ± 4.10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51.78 ± 4.61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Personalized (random-init)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15.38 ± 5.88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9.55 ± 5.16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Personalized (finetuned)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11.28 ± 4.45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6.95 ± 3.61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87" name="Google Shape;687;p93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Benchmarks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8" name="Google Shape;688;p93"/>
          <p:cNvSpPr txBox="1"/>
          <p:nvPr/>
        </p:nvSpPr>
        <p:spPr>
          <a:xfrm>
            <a:off x="325576" y="2330090"/>
            <a:ext cx="45831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Character Error Rate (CER): Lower is better.</a:t>
            </a:r>
            <a:b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r>
              <a:rPr b="1"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Models tend to become usable at a CER of 10% or less.</a:t>
            </a:r>
            <a:endParaRPr b="1"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pic>
        <p:nvPicPr>
          <p:cNvPr id="689" name="Google Shape;689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975" y="1320075"/>
            <a:ext cx="4062049" cy="101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0" name="Google Shape;690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1175" y="569150"/>
            <a:ext cx="779700" cy="856450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93"/>
          <p:cNvSpPr txBox="1"/>
          <p:nvPr/>
        </p:nvSpPr>
        <p:spPr>
          <a:xfrm>
            <a:off x="5918850" y="2437957"/>
            <a:ext cx="21954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Dataset Splits</a:t>
            </a:r>
            <a:endParaRPr b="1"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96" name="Google Shape;696;p94"/>
          <p:cNvGraphicFramePr/>
          <p:nvPr/>
        </p:nvGraphicFramePr>
        <p:xfrm>
          <a:off x="229026" y="46860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{2C1737D5-DD05-4FC9-A6CC-A1BF1227B931}</a:tableStyleId>
              </a:tblPr>
              <a:tblGrid>
                <a:gridCol w="1717875"/>
                <a:gridCol w="1516100"/>
                <a:gridCol w="1542225"/>
              </a:tblGrid>
              <a:tr h="309650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Model Benchmark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Test Character Error Rate (CER)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595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No Language Model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6-gram Character-Level Language Model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Generic (no personalization)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55.38 ± 4.10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51.78 ± 4.61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Personalized (random-init)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15.38 ± 5.88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9.55 ± 5.16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Personalized (finetuned)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11.28 ± 4.45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6.95 ± 3.61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97" name="Google Shape;697;p94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Benchmarks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8" name="Google Shape;698;p94"/>
          <p:cNvSpPr txBox="1"/>
          <p:nvPr/>
        </p:nvSpPr>
        <p:spPr>
          <a:xfrm>
            <a:off x="325576" y="2330090"/>
            <a:ext cx="45831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Character Error Rate (CER): Lower is better.</a:t>
            </a:r>
            <a:b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r>
              <a:rPr b="1"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Models tend to become usable at a CER of 10% or less.</a:t>
            </a:r>
            <a:endParaRPr b="1"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pic>
        <p:nvPicPr>
          <p:cNvPr id="699" name="Google Shape;699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975" y="1320075"/>
            <a:ext cx="4062049" cy="101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1175" y="569150"/>
            <a:ext cx="779700" cy="85645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94"/>
          <p:cNvSpPr txBox="1"/>
          <p:nvPr/>
        </p:nvSpPr>
        <p:spPr>
          <a:xfrm>
            <a:off x="5918850" y="2437957"/>
            <a:ext cx="21954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Dataset Splits</a:t>
            </a:r>
            <a:endParaRPr b="1"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702" name="Google Shape;702;p94"/>
          <p:cNvSpPr txBox="1"/>
          <p:nvPr/>
        </p:nvSpPr>
        <p:spPr>
          <a:xfrm>
            <a:off x="3728575" y="3126350"/>
            <a:ext cx="51423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Personalized models finetuned from a generic model perform best.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sEMG representations can generalize across users</a:t>
            </a:r>
            <a:r>
              <a:rPr lang="en" sz="1000">
                <a:solidFill>
                  <a:schemeClr val="dk2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despite variations in sensor placement, anatomy, physiology, and behavior.</a:t>
            </a:r>
            <a:endParaRPr sz="1000">
              <a:solidFill>
                <a:schemeClr val="dk2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Generic model at current scale remains unusable</a:t>
            </a:r>
            <a:r>
              <a:rPr lang="en" sz="1000">
                <a:solidFill>
                  <a:schemeClr val="dk2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, although </a:t>
            </a:r>
            <a:r>
              <a:rPr lang="en" sz="1000" u="sng">
                <a:solidFill>
                  <a:schemeClr val="hlink"/>
                </a:solidFill>
                <a:latin typeface="Optimistic Display"/>
                <a:ea typeface="Optimistic Display"/>
                <a:cs typeface="Optimistic Display"/>
                <a:sym typeface="Optimistic Display"/>
                <a:hlinkClick r:id="rId5"/>
              </a:rPr>
              <a:t>CTRL-labs at Reality Labs et al., 2024</a:t>
            </a:r>
            <a:r>
              <a:rPr lang="en" sz="1000">
                <a:solidFill>
                  <a:schemeClr val="dk2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demonstrates out-of-the-box generalization with an order of magnitude more training users on different tasks.</a:t>
            </a:r>
            <a:endParaRPr sz="1000">
              <a:solidFill>
                <a:schemeClr val="dk2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Motivates research into data-efficient strategies</a:t>
            </a:r>
            <a:r>
              <a:rPr lang="en" sz="1000">
                <a:solidFill>
                  <a:schemeClr val="dk2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to improve generalization.</a:t>
            </a:r>
            <a:endParaRPr sz="1000">
              <a:solidFill>
                <a:schemeClr val="dk2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703" name="Google Shape;703;p94"/>
          <p:cNvSpPr/>
          <p:nvPr/>
        </p:nvSpPr>
        <p:spPr>
          <a:xfrm>
            <a:off x="228975" y="1320075"/>
            <a:ext cx="4776300" cy="316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8" name="Google Shape;708;p95"/>
          <p:cNvGraphicFramePr/>
          <p:nvPr/>
        </p:nvGraphicFramePr>
        <p:xfrm>
          <a:off x="229026" y="46860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{2C1737D5-DD05-4FC9-A6CC-A1BF1227B931}</a:tableStyleId>
              </a:tblPr>
              <a:tblGrid>
                <a:gridCol w="1717875"/>
                <a:gridCol w="1516100"/>
                <a:gridCol w="1542225"/>
              </a:tblGrid>
              <a:tr h="309650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Model Benchmark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Test Character Error Rate (CER)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4595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No Language Model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6-gram Character-Level Language Model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Generic (no personalization)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55.38 ± 4.10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51.78 ± 4.61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Personalized (random-init)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15.38 ± 5.88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9.55 ± 5.16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Personalized (finetuned)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11.28 ± 4.45</a:t>
                      </a:r>
                      <a:endParaRPr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595959"/>
                          </a:solidFill>
                          <a:latin typeface="Optimistic Text"/>
                          <a:ea typeface="Optimistic Text"/>
                          <a:cs typeface="Optimistic Text"/>
                          <a:sym typeface="Optimistic Text"/>
                        </a:rPr>
                        <a:t>6.95 ± 3.61</a:t>
                      </a:r>
                      <a:endParaRPr b="1" sz="900">
                        <a:solidFill>
                          <a:srgbClr val="595959"/>
                        </a:solidFill>
                        <a:latin typeface="Optimistic Text"/>
                        <a:ea typeface="Optimistic Text"/>
                        <a:cs typeface="Optimistic Text"/>
                        <a:sym typeface="Optimistic Tex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09" name="Google Shape;709;p95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Benchmarks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0" name="Google Shape;710;p95"/>
          <p:cNvSpPr txBox="1"/>
          <p:nvPr/>
        </p:nvSpPr>
        <p:spPr>
          <a:xfrm>
            <a:off x="325576" y="2330090"/>
            <a:ext cx="45831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Character Error Rate (CER): Lower is better.</a:t>
            </a:r>
            <a:b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r>
              <a:rPr b="1"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Models tend to become usable at a CER of 10% or less.</a:t>
            </a:r>
            <a:endParaRPr b="1"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pic>
        <p:nvPicPr>
          <p:cNvPr id="711" name="Google Shape;711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975" y="1320075"/>
            <a:ext cx="4062049" cy="101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Google Shape;712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1175" y="569150"/>
            <a:ext cx="779700" cy="856450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95"/>
          <p:cNvSpPr txBox="1"/>
          <p:nvPr/>
        </p:nvSpPr>
        <p:spPr>
          <a:xfrm>
            <a:off x="5918850" y="2437957"/>
            <a:ext cx="21954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Dataset Splits</a:t>
            </a:r>
            <a:endParaRPr b="1"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714" name="Google Shape;714;p95"/>
          <p:cNvSpPr txBox="1"/>
          <p:nvPr/>
        </p:nvSpPr>
        <p:spPr>
          <a:xfrm>
            <a:off x="3728575" y="3126350"/>
            <a:ext cx="51423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Personalized models finetuned from a generic model perform best.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sEMG representations can generalize across users</a:t>
            </a:r>
            <a:r>
              <a:rPr lang="en" sz="1000">
                <a:solidFill>
                  <a:schemeClr val="dk2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despite variations in sensor placement, anatomy, physiology, and behavior.</a:t>
            </a:r>
            <a:endParaRPr sz="1000">
              <a:solidFill>
                <a:schemeClr val="dk2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Generic model at current scale remains unusable</a:t>
            </a:r>
            <a:r>
              <a:rPr lang="en" sz="1000">
                <a:solidFill>
                  <a:schemeClr val="dk2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, although </a:t>
            </a:r>
            <a:r>
              <a:rPr lang="en" sz="1000" u="sng">
                <a:solidFill>
                  <a:schemeClr val="hlink"/>
                </a:solidFill>
                <a:latin typeface="Optimistic Display"/>
                <a:ea typeface="Optimistic Display"/>
                <a:cs typeface="Optimistic Display"/>
                <a:sym typeface="Optimistic Display"/>
                <a:hlinkClick r:id="rId5"/>
              </a:rPr>
              <a:t>CTRL-labs at Reality Labs et al., 2024</a:t>
            </a:r>
            <a:r>
              <a:rPr lang="en" sz="1000">
                <a:solidFill>
                  <a:schemeClr val="dk2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demonstrates out-of-the-box generalization with an order of magnitude more training users on different tasks.</a:t>
            </a:r>
            <a:endParaRPr sz="1000">
              <a:solidFill>
                <a:schemeClr val="dk2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Motivates research into data-efficient strategies</a:t>
            </a:r>
            <a:r>
              <a:rPr lang="en" sz="1000">
                <a:solidFill>
                  <a:schemeClr val="dk2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to improve generalization.</a:t>
            </a:r>
            <a:endParaRPr sz="1000">
              <a:solidFill>
                <a:schemeClr val="dk2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715" name="Google Shape;715;p95"/>
          <p:cNvSpPr/>
          <p:nvPr/>
        </p:nvSpPr>
        <p:spPr>
          <a:xfrm>
            <a:off x="228975" y="1320075"/>
            <a:ext cx="4776300" cy="316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95"/>
          <p:cNvSpPr/>
          <p:nvPr/>
        </p:nvSpPr>
        <p:spPr>
          <a:xfrm>
            <a:off x="228975" y="1952475"/>
            <a:ext cx="4776300" cy="316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1" name="Google Shape;721;p96" title="Connecting Typing - Alan neural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11" y="0"/>
            <a:ext cx="685798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97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Summary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7" name="Google Shape;727;p97"/>
          <p:cNvSpPr txBox="1"/>
          <p:nvPr/>
        </p:nvSpPr>
        <p:spPr>
          <a:xfrm>
            <a:off x="2800800" y="648875"/>
            <a:ext cx="3542400" cy="2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728" name="Google Shape;728;p97"/>
          <p:cNvSpPr txBox="1"/>
          <p:nvPr/>
        </p:nvSpPr>
        <p:spPr>
          <a:xfrm>
            <a:off x="1226125" y="3223950"/>
            <a:ext cx="31515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Dataset and Code available now! </a:t>
            </a:r>
            <a:r>
              <a:rPr lang="en" sz="1100" u="sng">
                <a:solidFill>
                  <a:schemeClr val="accent5"/>
                </a:solidFill>
                <a:latin typeface="Optimistic Display"/>
                <a:ea typeface="Optimistic Display"/>
                <a:cs typeface="Optimistic Display"/>
                <a:sym typeface="Optimistic Displ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github.com/facebookresearch/emg2qwerty</a:t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Questions?</a:t>
            </a:r>
            <a:br>
              <a:rPr lang="en" sz="11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</a:br>
            <a:r>
              <a:rPr lang="en" sz="1100">
                <a:solidFill>
                  <a:srgbClr val="990000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viswanath@meta.com</a:t>
            </a:r>
            <a:endParaRPr sz="1100">
              <a:solidFill>
                <a:srgbClr val="990000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729" name="Google Shape;729;p97"/>
          <p:cNvSpPr txBox="1"/>
          <p:nvPr/>
        </p:nvSpPr>
        <p:spPr>
          <a:xfrm>
            <a:off x="216475" y="715050"/>
            <a:ext cx="46707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Wrist-based surface electromyography (sEMG) enables building </a:t>
            </a: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practical and scalable neuromotor interfaces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We release a </a:t>
            </a: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large open sEMG dataset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focused on the task of keyboard typing with accurate ground-truth.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We </a:t>
            </a: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establish benchmarks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focused on generalization across unseen population and data-efficiency of personalization.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Optimistic Display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We demonstrate competitive </a:t>
            </a: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baselines using off-the-shelf ASR methodologies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 against those benchmarks.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grpSp>
        <p:nvGrpSpPr>
          <p:cNvPr id="730" name="Google Shape;730;p97"/>
          <p:cNvGrpSpPr/>
          <p:nvPr/>
        </p:nvGrpSpPr>
        <p:grpSpPr>
          <a:xfrm>
            <a:off x="6529744" y="189716"/>
            <a:ext cx="1206837" cy="1275164"/>
            <a:chOff x="6182800" y="9627139"/>
            <a:chExt cx="3698550" cy="3907950"/>
          </a:xfrm>
        </p:grpSpPr>
        <p:pic>
          <p:nvPicPr>
            <p:cNvPr id="731" name="Google Shape;731;p97"/>
            <p:cNvPicPr preferRelativeResize="0"/>
            <p:nvPr/>
          </p:nvPicPr>
          <p:blipFill rotWithShape="1">
            <a:blip r:embed="rId4">
              <a:alphaModFix/>
            </a:blip>
            <a:srcRect b="44745" l="0" r="0" t="0"/>
            <a:stretch/>
          </p:blipFill>
          <p:spPr>
            <a:xfrm>
              <a:off x="6182800" y="9627139"/>
              <a:ext cx="3698550" cy="39079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2" name="Google Shape;732;p97"/>
            <p:cNvSpPr/>
            <p:nvPr/>
          </p:nvSpPr>
          <p:spPr>
            <a:xfrm>
              <a:off x="6182800" y="12903046"/>
              <a:ext cx="1941000" cy="615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" name="Google Shape;733;p97"/>
          <p:cNvGrpSpPr/>
          <p:nvPr/>
        </p:nvGrpSpPr>
        <p:grpSpPr>
          <a:xfrm>
            <a:off x="7827348" y="55684"/>
            <a:ext cx="1264445" cy="1250882"/>
            <a:chOff x="1493475" y="9466871"/>
            <a:chExt cx="3875100" cy="3833534"/>
          </a:xfrm>
        </p:grpSpPr>
        <p:pic>
          <p:nvPicPr>
            <p:cNvPr id="734" name="Google Shape;734;p97"/>
            <p:cNvPicPr preferRelativeResize="0"/>
            <p:nvPr/>
          </p:nvPicPr>
          <p:blipFill rotWithShape="1">
            <a:blip r:embed="rId4">
              <a:alphaModFix/>
            </a:blip>
            <a:srcRect b="0" l="0" r="0" t="48549"/>
            <a:stretch/>
          </p:blipFill>
          <p:spPr>
            <a:xfrm>
              <a:off x="1493475" y="9661654"/>
              <a:ext cx="3698550" cy="36387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5" name="Google Shape;735;p97"/>
            <p:cNvSpPr/>
            <p:nvPr/>
          </p:nvSpPr>
          <p:spPr>
            <a:xfrm>
              <a:off x="3427575" y="9466871"/>
              <a:ext cx="1941000" cy="615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36" name="Google Shape;736;p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7437" y="1561875"/>
            <a:ext cx="2794363" cy="15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9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87211" y="3080508"/>
            <a:ext cx="4129900" cy="853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38" name="Google Shape;738;p9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15820" y="4058252"/>
            <a:ext cx="4101278" cy="93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3"/>
          <p:cNvSpPr/>
          <p:nvPr/>
        </p:nvSpPr>
        <p:spPr>
          <a:xfrm>
            <a:off x="4777574" y="3181001"/>
            <a:ext cx="693300" cy="219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Google Shape;411;g7811e32bab_1_83" id="431" name="Google Shape;431;p73"/>
          <p:cNvPicPr preferRelativeResize="0"/>
          <p:nvPr/>
        </p:nvPicPr>
        <p:blipFill rotWithShape="1">
          <a:blip r:embed="rId3">
            <a:alphaModFix/>
          </a:blip>
          <a:srcRect b="7373" l="39092" r="36900" t="0"/>
          <a:stretch/>
        </p:blipFill>
        <p:spPr>
          <a:xfrm>
            <a:off x="166012" y="664196"/>
            <a:ext cx="1836270" cy="1774494"/>
          </a:xfrm>
          <a:custGeom>
            <a:rect b="b" l="l" r="r" t="t"/>
            <a:pathLst>
              <a:path extrusionOk="0" h="21600" w="21600">
                <a:moveTo>
                  <a:pt x="10801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6" y="21600"/>
                  <a:pt x="21600" y="16764"/>
                  <a:pt x="21600" y="10800"/>
                </a:cubicBezTo>
                <a:cubicBezTo>
                  <a:pt x="21600" y="4836"/>
                  <a:pt x="16766" y="0"/>
                  <a:pt x="10801" y="0"/>
                </a:cubicBezTo>
                <a:close/>
              </a:path>
            </a:pathLst>
          </a:custGeom>
          <a:noFill/>
          <a:ln cap="flat" cmpd="sng" w="1206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32" name="Google Shape;432;p73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Pioneering Human-Computer Interface for AR/VR Paradigm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4"/>
          <p:cNvSpPr/>
          <p:nvPr/>
        </p:nvSpPr>
        <p:spPr>
          <a:xfrm>
            <a:off x="4777574" y="3181001"/>
            <a:ext cx="693300" cy="219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8" name="Google Shape;438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23126" y="671105"/>
            <a:ext cx="1499504" cy="1499516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74"/>
          <p:cNvSpPr/>
          <p:nvPr/>
        </p:nvSpPr>
        <p:spPr>
          <a:xfrm>
            <a:off x="2576683" y="631474"/>
            <a:ext cx="1722006" cy="1722006"/>
          </a:xfrm>
          <a:custGeom>
            <a:rect b="b" l="l" r="r" t="t"/>
            <a:pathLst>
              <a:path extrusionOk="0" h="21600" w="21600">
                <a:moveTo>
                  <a:pt x="0" y="10800"/>
                </a:moveTo>
                <a:lnTo>
                  <a:pt x="0" y="10800"/>
                </a:lnTo>
                <a:cubicBezTo>
                  <a:pt x="0" y="4835"/>
                  <a:pt x="4835" y="0"/>
                  <a:pt x="10800" y="0"/>
                </a:cubicBezTo>
                <a:lnTo>
                  <a:pt x="10800" y="0"/>
                </a:lnTo>
                <a:cubicBezTo>
                  <a:pt x="16765" y="0"/>
                  <a:pt x="21600" y="4835"/>
                  <a:pt x="21600" y="10800"/>
                </a:cubicBezTo>
                <a:lnTo>
                  <a:pt x="21600" y="10800"/>
                </a:lnTo>
                <a:cubicBezTo>
                  <a:pt x="21600" y="16765"/>
                  <a:pt x="16765" y="21600"/>
                  <a:pt x="10800" y="21600"/>
                </a:cubicBezTo>
                <a:lnTo>
                  <a:pt x="10800" y="21600"/>
                </a:lnTo>
                <a:cubicBezTo>
                  <a:pt x="4835" y="21600"/>
                  <a:pt x="0" y="16765"/>
                  <a:pt x="0" y="10800"/>
                </a:cubicBezTo>
                <a:close/>
              </a:path>
            </a:pathLst>
          </a:custGeom>
          <a:noFill/>
          <a:ln cap="flat" cmpd="sng" w="1206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74"/>
          <p:cNvSpPr/>
          <p:nvPr/>
        </p:nvSpPr>
        <p:spPr>
          <a:xfrm>
            <a:off x="2107704" y="1402181"/>
            <a:ext cx="451200" cy="147000"/>
          </a:xfrm>
          <a:prstGeom prst="rightArrow">
            <a:avLst>
              <a:gd fmla="val 45410" name="adj1"/>
              <a:gd fmla="val 86854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oogle Shape;411;g7811e32bab_1_83" id="441" name="Google Shape;441;p74"/>
          <p:cNvPicPr preferRelativeResize="0"/>
          <p:nvPr/>
        </p:nvPicPr>
        <p:blipFill rotWithShape="1">
          <a:blip r:embed="rId4">
            <a:alphaModFix/>
          </a:blip>
          <a:srcRect b="7373" l="39092" r="36900" t="0"/>
          <a:stretch/>
        </p:blipFill>
        <p:spPr>
          <a:xfrm>
            <a:off x="166012" y="664196"/>
            <a:ext cx="1836270" cy="1774494"/>
          </a:xfrm>
          <a:custGeom>
            <a:rect b="b" l="l" r="r" t="t"/>
            <a:pathLst>
              <a:path extrusionOk="0" h="21600" w="21600">
                <a:moveTo>
                  <a:pt x="10801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6" y="21600"/>
                  <a:pt x="21600" y="16764"/>
                  <a:pt x="21600" y="10800"/>
                </a:cubicBezTo>
                <a:cubicBezTo>
                  <a:pt x="21600" y="4836"/>
                  <a:pt x="16766" y="0"/>
                  <a:pt x="10801" y="0"/>
                </a:cubicBezTo>
                <a:close/>
              </a:path>
            </a:pathLst>
          </a:custGeom>
          <a:noFill/>
          <a:ln cap="flat" cmpd="sng" w="1206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42" name="Google Shape;442;p74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Pioneering Human-Computer Interface for AR/VR Paradigm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5"/>
          <p:cNvSpPr/>
          <p:nvPr/>
        </p:nvSpPr>
        <p:spPr>
          <a:xfrm>
            <a:off x="4777574" y="3181001"/>
            <a:ext cx="693300" cy="219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8" name="Google Shape;448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23126" y="671105"/>
            <a:ext cx="1499504" cy="1499516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75"/>
          <p:cNvSpPr/>
          <p:nvPr/>
        </p:nvSpPr>
        <p:spPr>
          <a:xfrm>
            <a:off x="2576683" y="631474"/>
            <a:ext cx="1722006" cy="1722006"/>
          </a:xfrm>
          <a:custGeom>
            <a:rect b="b" l="l" r="r" t="t"/>
            <a:pathLst>
              <a:path extrusionOk="0" h="21600" w="21600">
                <a:moveTo>
                  <a:pt x="0" y="10800"/>
                </a:moveTo>
                <a:lnTo>
                  <a:pt x="0" y="10800"/>
                </a:lnTo>
                <a:cubicBezTo>
                  <a:pt x="0" y="4835"/>
                  <a:pt x="4835" y="0"/>
                  <a:pt x="10800" y="0"/>
                </a:cubicBezTo>
                <a:lnTo>
                  <a:pt x="10800" y="0"/>
                </a:lnTo>
                <a:cubicBezTo>
                  <a:pt x="16765" y="0"/>
                  <a:pt x="21600" y="4835"/>
                  <a:pt x="21600" y="10800"/>
                </a:cubicBezTo>
                <a:lnTo>
                  <a:pt x="21600" y="10800"/>
                </a:lnTo>
                <a:cubicBezTo>
                  <a:pt x="21600" y="16765"/>
                  <a:pt x="16765" y="21600"/>
                  <a:pt x="10800" y="21600"/>
                </a:cubicBezTo>
                <a:lnTo>
                  <a:pt x="10800" y="21600"/>
                </a:lnTo>
                <a:cubicBezTo>
                  <a:pt x="4835" y="21600"/>
                  <a:pt x="0" y="16765"/>
                  <a:pt x="0" y="10800"/>
                </a:cubicBezTo>
                <a:close/>
              </a:path>
            </a:pathLst>
          </a:custGeom>
          <a:noFill/>
          <a:ln cap="flat" cmpd="sng" w="1206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75"/>
          <p:cNvSpPr/>
          <p:nvPr/>
        </p:nvSpPr>
        <p:spPr>
          <a:xfrm>
            <a:off x="2107704" y="1402181"/>
            <a:ext cx="451200" cy="147000"/>
          </a:xfrm>
          <a:prstGeom prst="rightArrow">
            <a:avLst>
              <a:gd fmla="val 45410" name="adj1"/>
              <a:gd fmla="val 86854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oogle Shape;411;g7811e32bab_1_83" id="451" name="Google Shape;451;p75"/>
          <p:cNvPicPr preferRelativeResize="0"/>
          <p:nvPr/>
        </p:nvPicPr>
        <p:blipFill rotWithShape="1">
          <a:blip r:embed="rId4">
            <a:alphaModFix/>
          </a:blip>
          <a:srcRect b="7373" l="39092" r="36900" t="0"/>
          <a:stretch/>
        </p:blipFill>
        <p:spPr>
          <a:xfrm>
            <a:off x="166012" y="664196"/>
            <a:ext cx="1836270" cy="1774494"/>
          </a:xfrm>
          <a:custGeom>
            <a:rect b="b" l="l" r="r" t="t"/>
            <a:pathLst>
              <a:path extrusionOk="0" h="21600" w="21600">
                <a:moveTo>
                  <a:pt x="10801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6" y="21600"/>
                  <a:pt x="21600" y="16764"/>
                  <a:pt x="21600" y="10800"/>
                </a:cubicBezTo>
                <a:cubicBezTo>
                  <a:pt x="21600" y="4836"/>
                  <a:pt x="16766" y="0"/>
                  <a:pt x="10801" y="0"/>
                </a:cubicBezTo>
                <a:close/>
              </a:path>
            </a:pathLst>
          </a:custGeom>
          <a:noFill/>
          <a:ln cap="flat" cmpd="sng" w="1206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52" name="Google Shape;452;p75"/>
          <p:cNvGrpSpPr/>
          <p:nvPr/>
        </p:nvGrpSpPr>
        <p:grpSpPr>
          <a:xfrm>
            <a:off x="4313319" y="720676"/>
            <a:ext cx="2221162" cy="1661423"/>
            <a:chOff x="7948882" y="903094"/>
            <a:chExt cx="3832232" cy="2866500"/>
          </a:xfrm>
        </p:grpSpPr>
        <p:sp>
          <p:nvSpPr>
            <p:cNvPr id="453" name="Google Shape;453;p75"/>
            <p:cNvSpPr/>
            <p:nvPr/>
          </p:nvSpPr>
          <p:spPr>
            <a:xfrm>
              <a:off x="7948882" y="2210373"/>
              <a:ext cx="781500" cy="254100"/>
            </a:xfrm>
            <a:prstGeom prst="rightArrow">
              <a:avLst>
                <a:gd fmla="val 44498" name="adj1"/>
                <a:gd fmla="val 88761" name="adj2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 close up of electronics&#10;&#10;Description automatically generated" id="454" name="Google Shape;454;p7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622971" y="1993689"/>
              <a:ext cx="1104613" cy="8882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5" name="Google Shape;455;p75"/>
            <p:cNvSpPr/>
            <p:nvPr/>
          </p:nvSpPr>
          <p:spPr>
            <a:xfrm>
              <a:off x="8914614" y="903094"/>
              <a:ext cx="2866500" cy="2866500"/>
            </a:xfrm>
            <a:prstGeom prst="ellipse">
              <a:avLst/>
            </a:prstGeom>
            <a:noFill/>
            <a:ln cap="flat" cmpd="sng" w="1206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56" name="Google Shape;456;p7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1692302">
              <a:off x="9359069" y="1432066"/>
              <a:ext cx="354555" cy="1102462"/>
            </a:xfrm>
            <a:custGeom>
              <a:rect b="b" l="l" r="r" t="t"/>
              <a:pathLst>
                <a:path extrusionOk="0" h="21581" w="20580">
                  <a:moveTo>
                    <a:pt x="10296" y="0"/>
                  </a:moveTo>
                  <a:cubicBezTo>
                    <a:pt x="9635" y="1"/>
                    <a:pt x="8968" y="36"/>
                    <a:pt x="8821" y="116"/>
                  </a:cubicBezTo>
                  <a:cubicBezTo>
                    <a:pt x="8695" y="186"/>
                    <a:pt x="8426" y="213"/>
                    <a:pt x="8222" y="171"/>
                  </a:cubicBezTo>
                  <a:cubicBezTo>
                    <a:pt x="7695" y="60"/>
                    <a:pt x="4712" y="468"/>
                    <a:pt x="4467" y="683"/>
                  </a:cubicBezTo>
                  <a:cubicBezTo>
                    <a:pt x="4355" y="782"/>
                    <a:pt x="4017" y="862"/>
                    <a:pt x="3707" y="862"/>
                  </a:cubicBezTo>
                  <a:cubicBezTo>
                    <a:pt x="3398" y="862"/>
                    <a:pt x="3131" y="942"/>
                    <a:pt x="3131" y="1041"/>
                  </a:cubicBezTo>
                  <a:cubicBezTo>
                    <a:pt x="3131" y="1140"/>
                    <a:pt x="2919" y="1266"/>
                    <a:pt x="2647" y="1320"/>
                  </a:cubicBezTo>
                  <a:cubicBezTo>
                    <a:pt x="1226" y="1607"/>
                    <a:pt x="-624" y="3570"/>
                    <a:pt x="206" y="3907"/>
                  </a:cubicBezTo>
                  <a:cubicBezTo>
                    <a:pt x="444" y="4004"/>
                    <a:pt x="526" y="4144"/>
                    <a:pt x="390" y="4218"/>
                  </a:cubicBezTo>
                  <a:cubicBezTo>
                    <a:pt x="254" y="4292"/>
                    <a:pt x="326" y="4436"/>
                    <a:pt x="574" y="4537"/>
                  </a:cubicBezTo>
                  <a:cubicBezTo>
                    <a:pt x="822" y="4638"/>
                    <a:pt x="935" y="4757"/>
                    <a:pt x="804" y="4801"/>
                  </a:cubicBezTo>
                  <a:cubicBezTo>
                    <a:pt x="674" y="4845"/>
                    <a:pt x="819" y="5007"/>
                    <a:pt x="1127" y="5166"/>
                  </a:cubicBezTo>
                  <a:cubicBezTo>
                    <a:pt x="1436" y="5325"/>
                    <a:pt x="1564" y="5461"/>
                    <a:pt x="1426" y="5461"/>
                  </a:cubicBezTo>
                  <a:cubicBezTo>
                    <a:pt x="1289" y="5461"/>
                    <a:pt x="1427" y="5559"/>
                    <a:pt x="1726" y="5679"/>
                  </a:cubicBezTo>
                  <a:cubicBezTo>
                    <a:pt x="2025" y="5798"/>
                    <a:pt x="2318" y="6138"/>
                    <a:pt x="2371" y="6440"/>
                  </a:cubicBezTo>
                  <a:cubicBezTo>
                    <a:pt x="2424" y="6742"/>
                    <a:pt x="2638" y="7134"/>
                    <a:pt x="2855" y="7310"/>
                  </a:cubicBezTo>
                  <a:cubicBezTo>
                    <a:pt x="3072" y="7487"/>
                    <a:pt x="3220" y="7684"/>
                    <a:pt x="3177" y="7745"/>
                  </a:cubicBezTo>
                  <a:cubicBezTo>
                    <a:pt x="3135" y="7807"/>
                    <a:pt x="3209" y="7947"/>
                    <a:pt x="3339" y="8056"/>
                  </a:cubicBezTo>
                  <a:cubicBezTo>
                    <a:pt x="3468" y="8165"/>
                    <a:pt x="3638" y="8611"/>
                    <a:pt x="3730" y="9050"/>
                  </a:cubicBezTo>
                  <a:cubicBezTo>
                    <a:pt x="3822" y="9489"/>
                    <a:pt x="4016" y="9904"/>
                    <a:pt x="4145" y="9975"/>
                  </a:cubicBezTo>
                  <a:cubicBezTo>
                    <a:pt x="4274" y="10046"/>
                    <a:pt x="4336" y="10344"/>
                    <a:pt x="4283" y="10635"/>
                  </a:cubicBezTo>
                  <a:cubicBezTo>
                    <a:pt x="4230" y="10927"/>
                    <a:pt x="4297" y="11230"/>
                    <a:pt x="4444" y="11311"/>
                  </a:cubicBezTo>
                  <a:cubicBezTo>
                    <a:pt x="4592" y="11392"/>
                    <a:pt x="4673" y="11839"/>
                    <a:pt x="4629" y="12305"/>
                  </a:cubicBezTo>
                  <a:cubicBezTo>
                    <a:pt x="4584" y="12772"/>
                    <a:pt x="4668" y="13221"/>
                    <a:pt x="4813" y="13300"/>
                  </a:cubicBezTo>
                  <a:cubicBezTo>
                    <a:pt x="4958" y="13379"/>
                    <a:pt x="5041" y="13855"/>
                    <a:pt x="4997" y="14356"/>
                  </a:cubicBezTo>
                  <a:cubicBezTo>
                    <a:pt x="4954" y="14858"/>
                    <a:pt x="5038" y="15335"/>
                    <a:pt x="5182" y="15413"/>
                  </a:cubicBezTo>
                  <a:cubicBezTo>
                    <a:pt x="5325" y="15491"/>
                    <a:pt x="5408" y="15995"/>
                    <a:pt x="5366" y="16532"/>
                  </a:cubicBezTo>
                  <a:cubicBezTo>
                    <a:pt x="5324" y="17068"/>
                    <a:pt x="5406" y="17572"/>
                    <a:pt x="5550" y="17650"/>
                  </a:cubicBezTo>
                  <a:cubicBezTo>
                    <a:pt x="5694" y="17729"/>
                    <a:pt x="5778" y="18197"/>
                    <a:pt x="5734" y="18699"/>
                  </a:cubicBezTo>
                  <a:cubicBezTo>
                    <a:pt x="5691" y="19201"/>
                    <a:pt x="5776" y="19678"/>
                    <a:pt x="5919" y="19756"/>
                  </a:cubicBezTo>
                  <a:cubicBezTo>
                    <a:pt x="6061" y="19834"/>
                    <a:pt x="6196" y="20213"/>
                    <a:pt x="6218" y="20595"/>
                  </a:cubicBezTo>
                  <a:cubicBezTo>
                    <a:pt x="6253" y="21201"/>
                    <a:pt x="6383" y="21306"/>
                    <a:pt x="7186" y="21449"/>
                  </a:cubicBezTo>
                  <a:cubicBezTo>
                    <a:pt x="7773" y="21554"/>
                    <a:pt x="9060" y="21598"/>
                    <a:pt x="10757" y="21574"/>
                  </a:cubicBezTo>
                  <a:cubicBezTo>
                    <a:pt x="14057" y="21526"/>
                    <a:pt x="14557" y="21362"/>
                    <a:pt x="14466" y="20354"/>
                  </a:cubicBezTo>
                  <a:cubicBezTo>
                    <a:pt x="14431" y="19973"/>
                    <a:pt x="14525" y="19596"/>
                    <a:pt x="14673" y="19515"/>
                  </a:cubicBezTo>
                  <a:cubicBezTo>
                    <a:pt x="14821" y="19434"/>
                    <a:pt x="14901" y="18952"/>
                    <a:pt x="14857" y="18451"/>
                  </a:cubicBezTo>
                  <a:cubicBezTo>
                    <a:pt x="14814" y="17949"/>
                    <a:pt x="14876" y="17490"/>
                    <a:pt x="14995" y="17425"/>
                  </a:cubicBezTo>
                  <a:cubicBezTo>
                    <a:pt x="15114" y="17360"/>
                    <a:pt x="15317" y="16367"/>
                    <a:pt x="15433" y="15219"/>
                  </a:cubicBezTo>
                  <a:cubicBezTo>
                    <a:pt x="15550" y="14070"/>
                    <a:pt x="15736" y="13081"/>
                    <a:pt x="15848" y="13020"/>
                  </a:cubicBezTo>
                  <a:cubicBezTo>
                    <a:pt x="15959" y="12959"/>
                    <a:pt x="16008" y="12524"/>
                    <a:pt x="15963" y="12057"/>
                  </a:cubicBezTo>
                  <a:cubicBezTo>
                    <a:pt x="15918" y="11590"/>
                    <a:pt x="16000" y="11143"/>
                    <a:pt x="16147" y="11062"/>
                  </a:cubicBezTo>
                  <a:cubicBezTo>
                    <a:pt x="16295" y="10982"/>
                    <a:pt x="16374" y="10711"/>
                    <a:pt x="16332" y="10456"/>
                  </a:cubicBezTo>
                  <a:cubicBezTo>
                    <a:pt x="16289" y="10202"/>
                    <a:pt x="16388" y="9894"/>
                    <a:pt x="16539" y="9773"/>
                  </a:cubicBezTo>
                  <a:cubicBezTo>
                    <a:pt x="16690" y="9652"/>
                    <a:pt x="16728" y="9416"/>
                    <a:pt x="16631" y="9245"/>
                  </a:cubicBezTo>
                  <a:cubicBezTo>
                    <a:pt x="16534" y="9073"/>
                    <a:pt x="16617" y="8900"/>
                    <a:pt x="16792" y="8864"/>
                  </a:cubicBezTo>
                  <a:cubicBezTo>
                    <a:pt x="16967" y="8827"/>
                    <a:pt x="17092" y="8660"/>
                    <a:pt x="17092" y="8491"/>
                  </a:cubicBezTo>
                  <a:cubicBezTo>
                    <a:pt x="17092" y="8322"/>
                    <a:pt x="17441" y="7847"/>
                    <a:pt x="17852" y="7434"/>
                  </a:cubicBezTo>
                  <a:cubicBezTo>
                    <a:pt x="18264" y="7022"/>
                    <a:pt x="18560" y="6474"/>
                    <a:pt x="18520" y="6222"/>
                  </a:cubicBezTo>
                  <a:cubicBezTo>
                    <a:pt x="18480" y="5971"/>
                    <a:pt x="18777" y="5520"/>
                    <a:pt x="19188" y="5213"/>
                  </a:cubicBezTo>
                  <a:cubicBezTo>
                    <a:pt x="20867" y="3958"/>
                    <a:pt x="20976" y="3501"/>
                    <a:pt x="19787" y="2478"/>
                  </a:cubicBezTo>
                  <a:cubicBezTo>
                    <a:pt x="19668" y="2375"/>
                    <a:pt x="19527" y="2195"/>
                    <a:pt x="19488" y="2074"/>
                  </a:cubicBezTo>
                  <a:cubicBezTo>
                    <a:pt x="19448" y="1953"/>
                    <a:pt x="19115" y="1769"/>
                    <a:pt x="18727" y="1670"/>
                  </a:cubicBezTo>
                  <a:cubicBezTo>
                    <a:pt x="18340" y="1571"/>
                    <a:pt x="18168" y="1493"/>
                    <a:pt x="18359" y="1491"/>
                  </a:cubicBezTo>
                  <a:cubicBezTo>
                    <a:pt x="18889" y="1485"/>
                    <a:pt x="16317" y="617"/>
                    <a:pt x="15157" y="411"/>
                  </a:cubicBezTo>
                  <a:cubicBezTo>
                    <a:pt x="14595" y="312"/>
                    <a:pt x="13980" y="265"/>
                    <a:pt x="13797" y="303"/>
                  </a:cubicBezTo>
                  <a:cubicBezTo>
                    <a:pt x="13615" y="341"/>
                    <a:pt x="13357" y="307"/>
                    <a:pt x="13222" y="233"/>
                  </a:cubicBezTo>
                  <a:cubicBezTo>
                    <a:pt x="13086" y="159"/>
                    <a:pt x="12761" y="127"/>
                    <a:pt x="12484" y="163"/>
                  </a:cubicBezTo>
                  <a:cubicBezTo>
                    <a:pt x="12208" y="199"/>
                    <a:pt x="11890" y="174"/>
                    <a:pt x="11770" y="108"/>
                  </a:cubicBezTo>
                  <a:cubicBezTo>
                    <a:pt x="11625" y="29"/>
                    <a:pt x="10956" y="-2"/>
                    <a:pt x="10296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457" name="Google Shape;457;p75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-8805205">
              <a:off x="10659223" y="2402488"/>
              <a:ext cx="353991" cy="994971"/>
            </a:xfrm>
            <a:custGeom>
              <a:rect b="b" l="l" r="r" t="t"/>
              <a:pathLst>
                <a:path extrusionOk="0" h="21596" w="21245">
                  <a:moveTo>
                    <a:pt x="10764" y="0"/>
                  </a:moveTo>
                  <a:cubicBezTo>
                    <a:pt x="9922" y="-4"/>
                    <a:pt x="9058" y="31"/>
                    <a:pt x="8311" y="104"/>
                  </a:cubicBezTo>
                  <a:cubicBezTo>
                    <a:pt x="5332" y="392"/>
                    <a:pt x="2372" y="1209"/>
                    <a:pt x="1094" y="2094"/>
                  </a:cubicBezTo>
                  <a:cubicBezTo>
                    <a:pt x="-155" y="2958"/>
                    <a:pt x="-261" y="3704"/>
                    <a:pt x="404" y="7107"/>
                  </a:cubicBezTo>
                  <a:cubicBezTo>
                    <a:pt x="534" y="7774"/>
                    <a:pt x="731" y="8855"/>
                    <a:pt x="832" y="9510"/>
                  </a:cubicBezTo>
                  <a:cubicBezTo>
                    <a:pt x="1213" y="11975"/>
                    <a:pt x="1375" y="12428"/>
                    <a:pt x="2071" y="12922"/>
                  </a:cubicBezTo>
                  <a:cubicBezTo>
                    <a:pt x="2789" y="13430"/>
                    <a:pt x="4543" y="13729"/>
                    <a:pt x="7501" y="13843"/>
                  </a:cubicBezTo>
                  <a:cubicBezTo>
                    <a:pt x="8141" y="13868"/>
                    <a:pt x="8934" y="13886"/>
                    <a:pt x="9264" y="13886"/>
                  </a:cubicBezTo>
                  <a:cubicBezTo>
                    <a:pt x="10028" y="13886"/>
                    <a:pt x="10121" y="13940"/>
                    <a:pt x="10121" y="14420"/>
                  </a:cubicBezTo>
                  <a:cubicBezTo>
                    <a:pt x="10121" y="14852"/>
                    <a:pt x="10377" y="15420"/>
                    <a:pt x="10788" y="15911"/>
                  </a:cubicBezTo>
                  <a:cubicBezTo>
                    <a:pt x="11277" y="16494"/>
                    <a:pt x="12058" y="17008"/>
                    <a:pt x="13718" y="17806"/>
                  </a:cubicBezTo>
                  <a:cubicBezTo>
                    <a:pt x="15456" y="18642"/>
                    <a:pt x="16137" y="19060"/>
                    <a:pt x="16480" y="19546"/>
                  </a:cubicBezTo>
                  <a:cubicBezTo>
                    <a:pt x="16793" y="19987"/>
                    <a:pt x="16771" y="20618"/>
                    <a:pt x="16457" y="21165"/>
                  </a:cubicBezTo>
                  <a:cubicBezTo>
                    <a:pt x="16327" y="21392"/>
                    <a:pt x="16219" y="21581"/>
                    <a:pt x="16219" y="21587"/>
                  </a:cubicBezTo>
                  <a:cubicBezTo>
                    <a:pt x="16218" y="21593"/>
                    <a:pt x="16492" y="21596"/>
                    <a:pt x="16814" y="21596"/>
                  </a:cubicBezTo>
                  <a:lnTo>
                    <a:pt x="17409" y="21596"/>
                  </a:lnTo>
                  <a:lnTo>
                    <a:pt x="17552" y="21312"/>
                  </a:lnTo>
                  <a:cubicBezTo>
                    <a:pt x="17650" y="21137"/>
                    <a:pt x="17719" y="20734"/>
                    <a:pt x="17719" y="20321"/>
                  </a:cubicBezTo>
                  <a:cubicBezTo>
                    <a:pt x="17719" y="19715"/>
                    <a:pt x="17702" y="19589"/>
                    <a:pt x="17457" y="19305"/>
                  </a:cubicBezTo>
                  <a:cubicBezTo>
                    <a:pt x="17013" y="18790"/>
                    <a:pt x="16343" y="18387"/>
                    <a:pt x="14647" y="17573"/>
                  </a:cubicBezTo>
                  <a:cubicBezTo>
                    <a:pt x="12851" y="16712"/>
                    <a:pt x="12094" y="16194"/>
                    <a:pt x="11598" y="15506"/>
                  </a:cubicBezTo>
                  <a:cubicBezTo>
                    <a:pt x="11244" y="15015"/>
                    <a:pt x="11049" y="14068"/>
                    <a:pt x="11288" y="13964"/>
                  </a:cubicBezTo>
                  <a:cubicBezTo>
                    <a:pt x="11382" y="13923"/>
                    <a:pt x="11879" y="13890"/>
                    <a:pt x="12813" y="13869"/>
                  </a:cubicBezTo>
                  <a:cubicBezTo>
                    <a:pt x="16087" y="13796"/>
                    <a:pt x="18130" y="13519"/>
                    <a:pt x="18981" y="13034"/>
                  </a:cubicBezTo>
                  <a:cubicBezTo>
                    <a:pt x="19822" y="12554"/>
                    <a:pt x="20005" y="12142"/>
                    <a:pt x="20363" y="9795"/>
                  </a:cubicBezTo>
                  <a:cubicBezTo>
                    <a:pt x="20464" y="9127"/>
                    <a:pt x="20696" y="7893"/>
                    <a:pt x="20863" y="7047"/>
                  </a:cubicBezTo>
                  <a:cubicBezTo>
                    <a:pt x="21246" y="5106"/>
                    <a:pt x="21339" y="3726"/>
                    <a:pt x="21149" y="3213"/>
                  </a:cubicBezTo>
                  <a:cubicBezTo>
                    <a:pt x="20867" y="2454"/>
                    <a:pt x="19984" y="1820"/>
                    <a:pt x="18434" y="1258"/>
                  </a:cubicBezTo>
                  <a:cubicBezTo>
                    <a:pt x="16882" y="695"/>
                    <a:pt x="15324" y="364"/>
                    <a:pt x="13170" y="130"/>
                  </a:cubicBezTo>
                  <a:cubicBezTo>
                    <a:pt x="12433" y="50"/>
                    <a:pt x="11607" y="5"/>
                    <a:pt x="10764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458" name="Google Shape;458;p75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9581916" y="2746039"/>
              <a:ext cx="446149" cy="636545"/>
            </a:xfrm>
            <a:custGeom>
              <a:rect b="b" l="l" r="r" t="t"/>
              <a:pathLst>
                <a:path extrusionOk="0" h="21565" w="21225">
                  <a:moveTo>
                    <a:pt x="11109" y="0"/>
                  </a:moveTo>
                  <a:cubicBezTo>
                    <a:pt x="10007" y="-1"/>
                    <a:pt x="8916" y="53"/>
                    <a:pt x="8503" y="175"/>
                  </a:cubicBezTo>
                  <a:cubicBezTo>
                    <a:pt x="8146" y="281"/>
                    <a:pt x="7759" y="353"/>
                    <a:pt x="7653" y="336"/>
                  </a:cubicBezTo>
                  <a:cubicBezTo>
                    <a:pt x="6869" y="214"/>
                    <a:pt x="2707" y="2385"/>
                    <a:pt x="2707" y="2918"/>
                  </a:cubicBezTo>
                  <a:cubicBezTo>
                    <a:pt x="2707" y="3060"/>
                    <a:pt x="2559" y="3228"/>
                    <a:pt x="2367" y="3281"/>
                  </a:cubicBezTo>
                  <a:cubicBezTo>
                    <a:pt x="1859" y="3420"/>
                    <a:pt x="387" y="5645"/>
                    <a:pt x="536" y="6051"/>
                  </a:cubicBezTo>
                  <a:cubicBezTo>
                    <a:pt x="605" y="6240"/>
                    <a:pt x="554" y="6437"/>
                    <a:pt x="422" y="6495"/>
                  </a:cubicBezTo>
                  <a:cubicBezTo>
                    <a:pt x="291" y="6552"/>
                    <a:pt x="206" y="6735"/>
                    <a:pt x="233" y="6898"/>
                  </a:cubicBezTo>
                  <a:cubicBezTo>
                    <a:pt x="261" y="7061"/>
                    <a:pt x="210" y="7338"/>
                    <a:pt x="101" y="7516"/>
                  </a:cubicBezTo>
                  <a:cubicBezTo>
                    <a:pt x="-144" y="7921"/>
                    <a:pt x="90" y="9780"/>
                    <a:pt x="422" y="10017"/>
                  </a:cubicBezTo>
                  <a:cubicBezTo>
                    <a:pt x="557" y="10114"/>
                    <a:pt x="624" y="10290"/>
                    <a:pt x="554" y="10421"/>
                  </a:cubicBezTo>
                  <a:cubicBezTo>
                    <a:pt x="367" y="10770"/>
                    <a:pt x="1909" y="12731"/>
                    <a:pt x="3009" y="13540"/>
                  </a:cubicBezTo>
                  <a:cubicBezTo>
                    <a:pt x="3534" y="13926"/>
                    <a:pt x="4584" y="14495"/>
                    <a:pt x="5350" y="14804"/>
                  </a:cubicBezTo>
                  <a:cubicBezTo>
                    <a:pt x="6857" y="15411"/>
                    <a:pt x="6994" y="15706"/>
                    <a:pt x="5822" y="15772"/>
                  </a:cubicBezTo>
                  <a:cubicBezTo>
                    <a:pt x="4817" y="15829"/>
                    <a:pt x="2750" y="16614"/>
                    <a:pt x="1933" y="17238"/>
                  </a:cubicBezTo>
                  <a:cubicBezTo>
                    <a:pt x="1306" y="17717"/>
                    <a:pt x="709" y="18792"/>
                    <a:pt x="705" y="19483"/>
                  </a:cubicBezTo>
                  <a:cubicBezTo>
                    <a:pt x="702" y="20174"/>
                    <a:pt x="4437" y="21312"/>
                    <a:pt x="6521" y="21258"/>
                  </a:cubicBezTo>
                  <a:cubicBezTo>
                    <a:pt x="7031" y="21245"/>
                    <a:pt x="7521" y="21324"/>
                    <a:pt x="7616" y="21433"/>
                  </a:cubicBezTo>
                  <a:cubicBezTo>
                    <a:pt x="7735" y="21570"/>
                    <a:pt x="8834" y="21599"/>
                    <a:pt x="11203" y="21527"/>
                  </a:cubicBezTo>
                  <a:cubicBezTo>
                    <a:pt x="14759" y="21419"/>
                    <a:pt x="16561" y="21177"/>
                    <a:pt x="17301" y="20720"/>
                  </a:cubicBezTo>
                  <a:cubicBezTo>
                    <a:pt x="17542" y="20571"/>
                    <a:pt x="17736" y="20515"/>
                    <a:pt x="17736" y="20586"/>
                  </a:cubicBezTo>
                  <a:cubicBezTo>
                    <a:pt x="17736" y="20657"/>
                    <a:pt x="18078" y="20540"/>
                    <a:pt x="18491" y="20330"/>
                  </a:cubicBezTo>
                  <a:cubicBezTo>
                    <a:pt x="18904" y="20120"/>
                    <a:pt x="19246" y="20010"/>
                    <a:pt x="19246" y="20088"/>
                  </a:cubicBezTo>
                  <a:cubicBezTo>
                    <a:pt x="19246" y="20277"/>
                    <a:pt x="20015" y="19472"/>
                    <a:pt x="20096" y="19201"/>
                  </a:cubicBezTo>
                  <a:cubicBezTo>
                    <a:pt x="20130" y="19083"/>
                    <a:pt x="20255" y="18850"/>
                    <a:pt x="20360" y="18676"/>
                  </a:cubicBezTo>
                  <a:cubicBezTo>
                    <a:pt x="20465" y="18503"/>
                    <a:pt x="20426" y="18260"/>
                    <a:pt x="20284" y="18139"/>
                  </a:cubicBezTo>
                  <a:cubicBezTo>
                    <a:pt x="20143" y="18017"/>
                    <a:pt x="20018" y="17833"/>
                    <a:pt x="20001" y="17735"/>
                  </a:cubicBezTo>
                  <a:cubicBezTo>
                    <a:pt x="19895" y="17114"/>
                    <a:pt x="17153" y="15890"/>
                    <a:pt x="16357" y="16108"/>
                  </a:cubicBezTo>
                  <a:cubicBezTo>
                    <a:pt x="16165" y="16161"/>
                    <a:pt x="15936" y="16117"/>
                    <a:pt x="15848" y="16014"/>
                  </a:cubicBezTo>
                  <a:cubicBezTo>
                    <a:pt x="15759" y="15912"/>
                    <a:pt x="15465" y="15871"/>
                    <a:pt x="15206" y="15920"/>
                  </a:cubicBezTo>
                  <a:cubicBezTo>
                    <a:pt x="14946" y="15968"/>
                    <a:pt x="14679" y="15942"/>
                    <a:pt x="14601" y="15853"/>
                  </a:cubicBezTo>
                  <a:cubicBezTo>
                    <a:pt x="14524" y="15764"/>
                    <a:pt x="14193" y="15678"/>
                    <a:pt x="13865" y="15678"/>
                  </a:cubicBezTo>
                  <a:cubicBezTo>
                    <a:pt x="12743" y="15678"/>
                    <a:pt x="12964" y="15344"/>
                    <a:pt x="14413" y="14858"/>
                  </a:cubicBezTo>
                  <a:cubicBezTo>
                    <a:pt x="17443" y="13841"/>
                    <a:pt x="20695" y="10810"/>
                    <a:pt x="20870" y="8834"/>
                  </a:cubicBezTo>
                  <a:cubicBezTo>
                    <a:pt x="20908" y="8394"/>
                    <a:pt x="21015" y="7928"/>
                    <a:pt x="21115" y="7812"/>
                  </a:cubicBezTo>
                  <a:cubicBezTo>
                    <a:pt x="21456" y="7418"/>
                    <a:pt x="20957" y="5438"/>
                    <a:pt x="20228" y="4289"/>
                  </a:cubicBezTo>
                  <a:cubicBezTo>
                    <a:pt x="19718" y="3487"/>
                    <a:pt x="18975" y="2767"/>
                    <a:pt x="17736" y="1883"/>
                  </a:cubicBezTo>
                  <a:cubicBezTo>
                    <a:pt x="16763" y="1188"/>
                    <a:pt x="15898" y="677"/>
                    <a:pt x="15810" y="740"/>
                  </a:cubicBezTo>
                  <a:cubicBezTo>
                    <a:pt x="15722" y="802"/>
                    <a:pt x="15459" y="730"/>
                    <a:pt x="15224" y="578"/>
                  </a:cubicBezTo>
                  <a:cubicBezTo>
                    <a:pt x="14990" y="427"/>
                    <a:pt x="14703" y="316"/>
                    <a:pt x="14583" y="336"/>
                  </a:cubicBezTo>
                  <a:cubicBezTo>
                    <a:pt x="14462" y="356"/>
                    <a:pt x="14078" y="291"/>
                    <a:pt x="13733" y="188"/>
                  </a:cubicBezTo>
                  <a:cubicBezTo>
                    <a:pt x="13318" y="65"/>
                    <a:pt x="12210" y="1"/>
                    <a:pt x="11109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459" name="Google Shape;459;p75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 rot="2426009">
              <a:off x="10047722" y="1419727"/>
              <a:ext cx="1243810" cy="723570"/>
            </a:xfrm>
            <a:custGeom>
              <a:rect b="b" l="l" r="r" t="t"/>
              <a:pathLst>
                <a:path extrusionOk="0" h="21505" w="21496">
                  <a:moveTo>
                    <a:pt x="19017" y="0"/>
                  </a:moveTo>
                  <a:cubicBezTo>
                    <a:pt x="18680" y="-56"/>
                    <a:pt x="2985" y="5832"/>
                    <a:pt x="2446" y="6217"/>
                  </a:cubicBezTo>
                  <a:cubicBezTo>
                    <a:pt x="2295" y="6324"/>
                    <a:pt x="2128" y="6403"/>
                    <a:pt x="2075" y="6382"/>
                  </a:cubicBezTo>
                  <a:cubicBezTo>
                    <a:pt x="1802" y="6273"/>
                    <a:pt x="289" y="6996"/>
                    <a:pt x="127" y="7314"/>
                  </a:cubicBezTo>
                  <a:cubicBezTo>
                    <a:pt x="-51" y="7665"/>
                    <a:pt x="-41" y="8283"/>
                    <a:pt x="155" y="8717"/>
                  </a:cubicBezTo>
                  <a:cubicBezTo>
                    <a:pt x="206" y="8830"/>
                    <a:pt x="223" y="8978"/>
                    <a:pt x="189" y="9036"/>
                  </a:cubicBezTo>
                  <a:cubicBezTo>
                    <a:pt x="155" y="9094"/>
                    <a:pt x="437" y="11783"/>
                    <a:pt x="813" y="15016"/>
                  </a:cubicBezTo>
                  <a:cubicBezTo>
                    <a:pt x="1323" y="19393"/>
                    <a:pt x="1553" y="20983"/>
                    <a:pt x="1705" y="21244"/>
                  </a:cubicBezTo>
                  <a:cubicBezTo>
                    <a:pt x="1817" y="21437"/>
                    <a:pt x="1994" y="21544"/>
                    <a:pt x="2096" y="21492"/>
                  </a:cubicBezTo>
                  <a:cubicBezTo>
                    <a:pt x="2198" y="21440"/>
                    <a:pt x="4594" y="20469"/>
                    <a:pt x="7425" y="19333"/>
                  </a:cubicBezTo>
                  <a:cubicBezTo>
                    <a:pt x="15047" y="16275"/>
                    <a:pt x="21206" y="13682"/>
                    <a:pt x="21363" y="13459"/>
                  </a:cubicBezTo>
                  <a:cubicBezTo>
                    <a:pt x="21549" y="13194"/>
                    <a:pt x="21539" y="12349"/>
                    <a:pt x="21342" y="11867"/>
                  </a:cubicBezTo>
                  <a:cubicBezTo>
                    <a:pt x="21254" y="11650"/>
                    <a:pt x="21207" y="11427"/>
                    <a:pt x="21239" y="11371"/>
                  </a:cubicBezTo>
                  <a:cubicBezTo>
                    <a:pt x="21303" y="11262"/>
                    <a:pt x="20591" y="6947"/>
                    <a:pt x="20382" y="6169"/>
                  </a:cubicBezTo>
                  <a:cubicBezTo>
                    <a:pt x="20312" y="5911"/>
                    <a:pt x="20269" y="5614"/>
                    <a:pt x="20279" y="5509"/>
                  </a:cubicBezTo>
                  <a:cubicBezTo>
                    <a:pt x="20289" y="5404"/>
                    <a:pt x="20082" y="4135"/>
                    <a:pt x="19826" y="2690"/>
                  </a:cubicBezTo>
                  <a:cubicBezTo>
                    <a:pt x="19363" y="78"/>
                    <a:pt x="19359" y="57"/>
                    <a:pt x="19017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460" name="Google Shape;460;p75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Pioneering Human-Computer Interface for AR/VR Paradigm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6"/>
          <p:cNvSpPr/>
          <p:nvPr/>
        </p:nvSpPr>
        <p:spPr>
          <a:xfrm>
            <a:off x="4777574" y="3181001"/>
            <a:ext cx="693300" cy="219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6" name="Google Shape;466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23126" y="671105"/>
            <a:ext cx="1499504" cy="1499516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76"/>
          <p:cNvSpPr/>
          <p:nvPr/>
        </p:nvSpPr>
        <p:spPr>
          <a:xfrm>
            <a:off x="2576683" y="631474"/>
            <a:ext cx="1722006" cy="1722006"/>
          </a:xfrm>
          <a:custGeom>
            <a:rect b="b" l="l" r="r" t="t"/>
            <a:pathLst>
              <a:path extrusionOk="0" h="21600" w="21600">
                <a:moveTo>
                  <a:pt x="0" y="10800"/>
                </a:moveTo>
                <a:lnTo>
                  <a:pt x="0" y="10800"/>
                </a:lnTo>
                <a:cubicBezTo>
                  <a:pt x="0" y="4835"/>
                  <a:pt x="4835" y="0"/>
                  <a:pt x="10800" y="0"/>
                </a:cubicBezTo>
                <a:lnTo>
                  <a:pt x="10800" y="0"/>
                </a:lnTo>
                <a:cubicBezTo>
                  <a:pt x="16765" y="0"/>
                  <a:pt x="21600" y="4835"/>
                  <a:pt x="21600" y="10800"/>
                </a:cubicBezTo>
                <a:lnTo>
                  <a:pt x="21600" y="10800"/>
                </a:lnTo>
                <a:cubicBezTo>
                  <a:pt x="21600" y="16765"/>
                  <a:pt x="16765" y="21600"/>
                  <a:pt x="10800" y="21600"/>
                </a:cubicBezTo>
                <a:lnTo>
                  <a:pt x="10800" y="21600"/>
                </a:lnTo>
                <a:cubicBezTo>
                  <a:pt x="4835" y="21600"/>
                  <a:pt x="0" y="16765"/>
                  <a:pt x="0" y="10800"/>
                </a:cubicBezTo>
                <a:close/>
              </a:path>
            </a:pathLst>
          </a:custGeom>
          <a:noFill/>
          <a:ln cap="flat" cmpd="sng" w="1206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76"/>
          <p:cNvSpPr/>
          <p:nvPr/>
        </p:nvSpPr>
        <p:spPr>
          <a:xfrm>
            <a:off x="2107704" y="1402181"/>
            <a:ext cx="451200" cy="147000"/>
          </a:xfrm>
          <a:prstGeom prst="rightArrow">
            <a:avLst>
              <a:gd fmla="val 45410" name="adj1"/>
              <a:gd fmla="val 86854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oogle Shape;411;g7811e32bab_1_83" id="469" name="Google Shape;469;p76"/>
          <p:cNvPicPr preferRelativeResize="0"/>
          <p:nvPr/>
        </p:nvPicPr>
        <p:blipFill rotWithShape="1">
          <a:blip r:embed="rId4">
            <a:alphaModFix/>
          </a:blip>
          <a:srcRect b="7373" l="39092" r="36900" t="0"/>
          <a:stretch/>
        </p:blipFill>
        <p:spPr>
          <a:xfrm>
            <a:off x="166012" y="664196"/>
            <a:ext cx="1836270" cy="1774494"/>
          </a:xfrm>
          <a:custGeom>
            <a:rect b="b" l="l" r="r" t="t"/>
            <a:pathLst>
              <a:path extrusionOk="0" h="21600" w="21600">
                <a:moveTo>
                  <a:pt x="10801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6" y="21600"/>
                  <a:pt x="21600" y="16764"/>
                  <a:pt x="21600" y="10800"/>
                </a:cubicBezTo>
                <a:cubicBezTo>
                  <a:pt x="21600" y="4836"/>
                  <a:pt x="16766" y="0"/>
                  <a:pt x="10801" y="0"/>
                </a:cubicBezTo>
                <a:close/>
              </a:path>
            </a:pathLst>
          </a:custGeom>
          <a:noFill/>
          <a:ln cap="flat" cmpd="sng" w="1206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70" name="Google Shape;470;p76"/>
          <p:cNvGrpSpPr/>
          <p:nvPr/>
        </p:nvGrpSpPr>
        <p:grpSpPr>
          <a:xfrm>
            <a:off x="4313319" y="720676"/>
            <a:ext cx="2221162" cy="1661423"/>
            <a:chOff x="7948882" y="903094"/>
            <a:chExt cx="3832232" cy="2866500"/>
          </a:xfrm>
        </p:grpSpPr>
        <p:sp>
          <p:nvSpPr>
            <p:cNvPr id="471" name="Google Shape;471;p76"/>
            <p:cNvSpPr/>
            <p:nvPr/>
          </p:nvSpPr>
          <p:spPr>
            <a:xfrm>
              <a:off x="7948882" y="2210373"/>
              <a:ext cx="781500" cy="254100"/>
            </a:xfrm>
            <a:prstGeom prst="rightArrow">
              <a:avLst>
                <a:gd fmla="val 44498" name="adj1"/>
                <a:gd fmla="val 88761" name="adj2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 close up of electronics&#10;&#10;Description automatically generated" id="472" name="Google Shape;472;p7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622971" y="1993689"/>
              <a:ext cx="1104613" cy="8882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3" name="Google Shape;473;p76"/>
            <p:cNvSpPr/>
            <p:nvPr/>
          </p:nvSpPr>
          <p:spPr>
            <a:xfrm>
              <a:off x="8914614" y="903094"/>
              <a:ext cx="2866500" cy="2866500"/>
            </a:xfrm>
            <a:prstGeom prst="ellipse">
              <a:avLst/>
            </a:prstGeom>
            <a:noFill/>
            <a:ln cap="flat" cmpd="sng" w="1206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74" name="Google Shape;474;p7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1692302">
              <a:off x="9359069" y="1432066"/>
              <a:ext cx="354555" cy="1102462"/>
            </a:xfrm>
            <a:custGeom>
              <a:rect b="b" l="l" r="r" t="t"/>
              <a:pathLst>
                <a:path extrusionOk="0" h="21581" w="20580">
                  <a:moveTo>
                    <a:pt x="10296" y="0"/>
                  </a:moveTo>
                  <a:cubicBezTo>
                    <a:pt x="9635" y="1"/>
                    <a:pt x="8968" y="36"/>
                    <a:pt x="8821" y="116"/>
                  </a:cubicBezTo>
                  <a:cubicBezTo>
                    <a:pt x="8695" y="186"/>
                    <a:pt x="8426" y="213"/>
                    <a:pt x="8222" y="171"/>
                  </a:cubicBezTo>
                  <a:cubicBezTo>
                    <a:pt x="7695" y="60"/>
                    <a:pt x="4712" y="468"/>
                    <a:pt x="4467" y="683"/>
                  </a:cubicBezTo>
                  <a:cubicBezTo>
                    <a:pt x="4355" y="782"/>
                    <a:pt x="4017" y="862"/>
                    <a:pt x="3707" y="862"/>
                  </a:cubicBezTo>
                  <a:cubicBezTo>
                    <a:pt x="3398" y="862"/>
                    <a:pt x="3131" y="942"/>
                    <a:pt x="3131" y="1041"/>
                  </a:cubicBezTo>
                  <a:cubicBezTo>
                    <a:pt x="3131" y="1140"/>
                    <a:pt x="2919" y="1266"/>
                    <a:pt x="2647" y="1320"/>
                  </a:cubicBezTo>
                  <a:cubicBezTo>
                    <a:pt x="1226" y="1607"/>
                    <a:pt x="-624" y="3570"/>
                    <a:pt x="206" y="3907"/>
                  </a:cubicBezTo>
                  <a:cubicBezTo>
                    <a:pt x="444" y="4004"/>
                    <a:pt x="526" y="4144"/>
                    <a:pt x="390" y="4218"/>
                  </a:cubicBezTo>
                  <a:cubicBezTo>
                    <a:pt x="254" y="4292"/>
                    <a:pt x="326" y="4436"/>
                    <a:pt x="574" y="4537"/>
                  </a:cubicBezTo>
                  <a:cubicBezTo>
                    <a:pt x="822" y="4638"/>
                    <a:pt x="935" y="4757"/>
                    <a:pt x="804" y="4801"/>
                  </a:cubicBezTo>
                  <a:cubicBezTo>
                    <a:pt x="674" y="4845"/>
                    <a:pt x="819" y="5007"/>
                    <a:pt x="1127" y="5166"/>
                  </a:cubicBezTo>
                  <a:cubicBezTo>
                    <a:pt x="1436" y="5325"/>
                    <a:pt x="1564" y="5461"/>
                    <a:pt x="1426" y="5461"/>
                  </a:cubicBezTo>
                  <a:cubicBezTo>
                    <a:pt x="1289" y="5461"/>
                    <a:pt x="1427" y="5559"/>
                    <a:pt x="1726" y="5679"/>
                  </a:cubicBezTo>
                  <a:cubicBezTo>
                    <a:pt x="2025" y="5798"/>
                    <a:pt x="2318" y="6138"/>
                    <a:pt x="2371" y="6440"/>
                  </a:cubicBezTo>
                  <a:cubicBezTo>
                    <a:pt x="2424" y="6742"/>
                    <a:pt x="2638" y="7134"/>
                    <a:pt x="2855" y="7310"/>
                  </a:cubicBezTo>
                  <a:cubicBezTo>
                    <a:pt x="3072" y="7487"/>
                    <a:pt x="3220" y="7684"/>
                    <a:pt x="3177" y="7745"/>
                  </a:cubicBezTo>
                  <a:cubicBezTo>
                    <a:pt x="3135" y="7807"/>
                    <a:pt x="3209" y="7947"/>
                    <a:pt x="3339" y="8056"/>
                  </a:cubicBezTo>
                  <a:cubicBezTo>
                    <a:pt x="3468" y="8165"/>
                    <a:pt x="3638" y="8611"/>
                    <a:pt x="3730" y="9050"/>
                  </a:cubicBezTo>
                  <a:cubicBezTo>
                    <a:pt x="3822" y="9489"/>
                    <a:pt x="4016" y="9904"/>
                    <a:pt x="4145" y="9975"/>
                  </a:cubicBezTo>
                  <a:cubicBezTo>
                    <a:pt x="4274" y="10046"/>
                    <a:pt x="4336" y="10344"/>
                    <a:pt x="4283" y="10635"/>
                  </a:cubicBezTo>
                  <a:cubicBezTo>
                    <a:pt x="4230" y="10927"/>
                    <a:pt x="4297" y="11230"/>
                    <a:pt x="4444" y="11311"/>
                  </a:cubicBezTo>
                  <a:cubicBezTo>
                    <a:pt x="4592" y="11392"/>
                    <a:pt x="4673" y="11839"/>
                    <a:pt x="4629" y="12305"/>
                  </a:cubicBezTo>
                  <a:cubicBezTo>
                    <a:pt x="4584" y="12772"/>
                    <a:pt x="4668" y="13221"/>
                    <a:pt x="4813" y="13300"/>
                  </a:cubicBezTo>
                  <a:cubicBezTo>
                    <a:pt x="4958" y="13379"/>
                    <a:pt x="5041" y="13855"/>
                    <a:pt x="4997" y="14356"/>
                  </a:cubicBezTo>
                  <a:cubicBezTo>
                    <a:pt x="4954" y="14858"/>
                    <a:pt x="5038" y="15335"/>
                    <a:pt x="5182" y="15413"/>
                  </a:cubicBezTo>
                  <a:cubicBezTo>
                    <a:pt x="5325" y="15491"/>
                    <a:pt x="5408" y="15995"/>
                    <a:pt x="5366" y="16532"/>
                  </a:cubicBezTo>
                  <a:cubicBezTo>
                    <a:pt x="5324" y="17068"/>
                    <a:pt x="5406" y="17572"/>
                    <a:pt x="5550" y="17650"/>
                  </a:cubicBezTo>
                  <a:cubicBezTo>
                    <a:pt x="5694" y="17729"/>
                    <a:pt x="5778" y="18197"/>
                    <a:pt x="5734" y="18699"/>
                  </a:cubicBezTo>
                  <a:cubicBezTo>
                    <a:pt x="5691" y="19201"/>
                    <a:pt x="5776" y="19678"/>
                    <a:pt x="5919" y="19756"/>
                  </a:cubicBezTo>
                  <a:cubicBezTo>
                    <a:pt x="6061" y="19834"/>
                    <a:pt x="6196" y="20213"/>
                    <a:pt x="6218" y="20595"/>
                  </a:cubicBezTo>
                  <a:cubicBezTo>
                    <a:pt x="6253" y="21201"/>
                    <a:pt x="6383" y="21306"/>
                    <a:pt x="7186" y="21449"/>
                  </a:cubicBezTo>
                  <a:cubicBezTo>
                    <a:pt x="7773" y="21554"/>
                    <a:pt x="9060" y="21598"/>
                    <a:pt x="10757" y="21574"/>
                  </a:cubicBezTo>
                  <a:cubicBezTo>
                    <a:pt x="14057" y="21526"/>
                    <a:pt x="14557" y="21362"/>
                    <a:pt x="14466" y="20354"/>
                  </a:cubicBezTo>
                  <a:cubicBezTo>
                    <a:pt x="14431" y="19973"/>
                    <a:pt x="14525" y="19596"/>
                    <a:pt x="14673" y="19515"/>
                  </a:cubicBezTo>
                  <a:cubicBezTo>
                    <a:pt x="14821" y="19434"/>
                    <a:pt x="14901" y="18952"/>
                    <a:pt x="14857" y="18451"/>
                  </a:cubicBezTo>
                  <a:cubicBezTo>
                    <a:pt x="14814" y="17949"/>
                    <a:pt x="14876" y="17490"/>
                    <a:pt x="14995" y="17425"/>
                  </a:cubicBezTo>
                  <a:cubicBezTo>
                    <a:pt x="15114" y="17360"/>
                    <a:pt x="15317" y="16367"/>
                    <a:pt x="15433" y="15219"/>
                  </a:cubicBezTo>
                  <a:cubicBezTo>
                    <a:pt x="15550" y="14070"/>
                    <a:pt x="15736" y="13081"/>
                    <a:pt x="15848" y="13020"/>
                  </a:cubicBezTo>
                  <a:cubicBezTo>
                    <a:pt x="15959" y="12959"/>
                    <a:pt x="16008" y="12524"/>
                    <a:pt x="15963" y="12057"/>
                  </a:cubicBezTo>
                  <a:cubicBezTo>
                    <a:pt x="15918" y="11590"/>
                    <a:pt x="16000" y="11143"/>
                    <a:pt x="16147" y="11062"/>
                  </a:cubicBezTo>
                  <a:cubicBezTo>
                    <a:pt x="16295" y="10982"/>
                    <a:pt x="16374" y="10711"/>
                    <a:pt x="16332" y="10456"/>
                  </a:cubicBezTo>
                  <a:cubicBezTo>
                    <a:pt x="16289" y="10202"/>
                    <a:pt x="16388" y="9894"/>
                    <a:pt x="16539" y="9773"/>
                  </a:cubicBezTo>
                  <a:cubicBezTo>
                    <a:pt x="16690" y="9652"/>
                    <a:pt x="16728" y="9416"/>
                    <a:pt x="16631" y="9245"/>
                  </a:cubicBezTo>
                  <a:cubicBezTo>
                    <a:pt x="16534" y="9073"/>
                    <a:pt x="16617" y="8900"/>
                    <a:pt x="16792" y="8864"/>
                  </a:cubicBezTo>
                  <a:cubicBezTo>
                    <a:pt x="16967" y="8827"/>
                    <a:pt x="17092" y="8660"/>
                    <a:pt x="17092" y="8491"/>
                  </a:cubicBezTo>
                  <a:cubicBezTo>
                    <a:pt x="17092" y="8322"/>
                    <a:pt x="17441" y="7847"/>
                    <a:pt x="17852" y="7434"/>
                  </a:cubicBezTo>
                  <a:cubicBezTo>
                    <a:pt x="18264" y="7022"/>
                    <a:pt x="18560" y="6474"/>
                    <a:pt x="18520" y="6222"/>
                  </a:cubicBezTo>
                  <a:cubicBezTo>
                    <a:pt x="18480" y="5971"/>
                    <a:pt x="18777" y="5520"/>
                    <a:pt x="19188" y="5213"/>
                  </a:cubicBezTo>
                  <a:cubicBezTo>
                    <a:pt x="20867" y="3958"/>
                    <a:pt x="20976" y="3501"/>
                    <a:pt x="19787" y="2478"/>
                  </a:cubicBezTo>
                  <a:cubicBezTo>
                    <a:pt x="19668" y="2375"/>
                    <a:pt x="19527" y="2195"/>
                    <a:pt x="19488" y="2074"/>
                  </a:cubicBezTo>
                  <a:cubicBezTo>
                    <a:pt x="19448" y="1953"/>
                    <a:pt x="19115" y="1769"/>
                    <a:pt x="18727" y="1670"/>
                  </a:cubicBezTo>
                  <a:cubicBezTo>
                    <a:pt x="18340" y="1571"/>
                    <a:pt x="18168" y="1493"/>
                    <a:pt x="18359" y="1491"/>
                  </a:cubicBezTo>
                  <a:cubicBezTo>
                    <a:pt x="18889" y="1485"/>
                    <a:pt x="16317" y="617"/>
                    <a:pt x="15157" y="411"/>
                  </a:cubicBezTo>
                  <a:cubicBezTo>
                    <a:pt x="14595" y="312"/>
                    <a:pt x="13980" y="265"/>
                    <a:pt x="13797" y="303"/>
                  </a:cubicBezTo>
                  <a:cubicBezTo>
                    <a:pt x="13615" y="341"/>
                    <a:pt x="13357" y="307"/>
                    <a:pt x="13222" y="233"/>
                  </a:cubicBezTo>
                  <a:cubicBezTo>
                    <a:pt x="13086" y="159"/>
                    <a:pt x="12761" y="127"/>
                    <a:pt x="12484" y="163"/>
                  </a:cubicBezTo>
                  <a:cubicBezTo>
                    <a:pt x="12208" y="199"/>
                    <a:pt x="11890" y="174"/>
                    <a:pt x="11770" y="108"/>
                  </a:cubicBezTo>
                  <a:cubicBezTo>
                    <a:pt x="11625" y="29"/>
                    <a:pt x="10956" y="-2"/>
                    <a:pt x="10296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475" name="Google Shape;475;p7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-8805205">
              <a:off x="10659223" y="2402488"/>
              <a:ext cx="353991" cy="994971"/>
            </a:xfrm>
            <a:custGeom>
              <a:rect b="b" l="l" r="r" t="t"/>
              <a:pathLst>
                <a:path extrusionOk="0" h="21596" w="21245">
                  <a:moveTo>
                    <a:pt x="10764" y="0"/>
                  </a:moveTo>
                  <a:cubicBezTo>
                    <a:pt x="9922" y="-4"/>
                    <a:pt x="9058" y="31"/>
                    <a:pt x="8311" y="104"/>
                  </a:cubicBezTo>
                  <a:cubicBezTo>
                    <a:pt x="5332" y="392"/>
                    <a:pt x="2372" y="1209"/>
                    <a:pt x="1094" y="2094"/>
                  </a:cubicBezTo>
                  <a:cubicBezTo>
                    <a:pt x="-155" y="2958"/>
                    <a:pt x="-261" y="3704"/>
                    <a:pt x="404" y="7107"/>
                  </a:cubicBezTo>
                  <a:cubicBezTo>
                    <a:pt x="534" y="7774"/>
                    <a:pt x="731" y="8855"/>
                    <a:pt x="832" y="9510"/>
                  </a:cubicBezTo>
                  <a:cubicBezTo>
                    <a:pt x="1213" y="11975"/>
                    <a:pt x="1375" y="12428"/>
                    <a:pt x="2071" y="12922"/>
                  </a:cubicBezTo>
                  <a:cubicBezTo>
                    <a:pt x="2789" y="13430"/>
                    <a:pt x="4543" y="13729"/>
                    <a:pt x="7501" y="13843"/>
                  </a:cubicBezTo>
                  <a:cubicBezTo>
                    <a:pt x="8141" y="13868"/>
                    <a:pt x="8934" y="13886"/>
                    <a:pt x="9264" y="13886"/>
                  </a:cubicBezTo>
                  <a:cubicBezTo>
                    <a:pt x="10028" y="13886"/>
                    <a:pt x="10121" y="13940"/>
                    <a:pt x="10121" y="14420"/>
                  </a:cubicBezTo>
                  <a:cubicBezTo>
                    <a:pt x="10121" y="14852"/>
                    <a:pt x="10377" y="15420"/>
                    <a:pt x="10788" y="15911"/>
                  </a:cubicBezTo>
                  <a:cubicBezTo>
                    <a:pt x="11277" y="16494"/>
                    <a:pt x="12058" y="17008"/>
                    <a:pt x="13718" y="17806"/>
                  </a:cubicBezTo>
                  <a:cubicBezTo>
                    <a:pt x="15456" y="18642"/>
                    <a:pt x="16137" y="19060"/>
                    <a:pt x="16480" y="19546"/>
                  </a:cubicBezTo>
                  <a:cubicBezTo>
                    <a:pt x="16793" y="19987"/>
                    <a:pt x="16771" y="20618"/>
                    <a:pt x="16457" y="21165"/>
                  </a:cubicBezTo>
                  <a:cubicBezTo>
                    <a:pt x="16327" y="21392"/>
                    <a:pt x="16219" y="21581"/>
                    <a:pt x="16219" y="21587"/>
                  </a:cubicBezTo>
                  <a:cubicBezTo>
                    <a:pt x="16218" y="21593"/>
                    <a:pt x="16492" y="21596"/>
                    <a:pt x="16814" y="21596"/>
                  </a:cubicBezTo>
                  <a:lnTo>
                    <a:pt x="17409" y="21596"/>
                  </a:lnTo>
                  <a:lnTo>
                    <a:pt x="17552" y="21312"/>
                  </a:lnTo>
                  <a:cubicBezTo>
                    <a:pt x="17650" y="21137"/>
                    <a:pt x="17719" y="20734"/>
                    <a:pt x="17719" y="20321"/>
                  </a:cubicBezTo>
                  <a:cubicBezTo>
                    <a:pt x="17719" y="19715"/>
                    <a:pt x="17702" y="19589"/>
                    <a:pt x="17457" y="19305"/>
                  </a:cubicBezTo>
                  <a:cubicBezTo>
                    <a:pt x="17013" y="18790"/>
                    <a:pt x="16343" y="18387"/>
                    <a:pt x="14647" y="17573"/>
                  </a:cubicBezTo>
                  <a:cubicBezTo>
                    <a:pt x="12851" y="16712"/>
                    <a:pt x="12094" y="16194"/>
                    <a:pt x="11598" y="15506"/>
                  </a:cubicBezTo>
                  <a:cubicBezTo>
                    <a:pt x="11244" y="15015"/>
                    <a:pt x="11049" y="14068"/>
                    <a:pt x="11288" y="13964"/>
                  </a:cubicBezTo>
                  <a:cubicBezTo>
                    <a:pt x="11382" y="13923"/>
                    <a:pt x="11879" y="13890"/>
                    <a:pt x="12813" y="13869"/>
                  </a:cubicBezTo>
                  <a:cubicBezTo>
                    <a:pt x="16087" y="13796"/>
                    <a:pt x="18130" y="13519"/>
                    <a:pt x="18981" y="13034"/>
                  </a:cubicBezTo>
                  <a:cubicBezTo>
                    <a:pt x="19822" y="12554"/>
                    <a:pt x="20005" y="12142"/>
                    <a:pt x="20363" y="9795"/>
                  </a:cubicBezTo>
                  <a:cubicBezTo>
                    <a:pt x="20464" y="9127"/>
                    <a:pt x="20696" y="7893"/>
                    <a:pt x="20863" y="7047"/>
                  </a:cubicBezTo>
                  <a:cubicBezTo>
                    <a:pt x="21246" y="5106"/>
                    <a:pt x="21339" y="3726"/>
                    <a:pt x="21149" y="3213"/>
                  </a:cubicBezTo>
                  <a:cubicBezTo>
                    <a:pt x="20867" y="2454"/>
                    <a:pt x="19984" y="1820"/>
                    <a:pt x="18434" y="1258"/>
                  </a:cubicBezTo>
                  <a:cubicBezTo>
                    <a:pt x="16882" y="695"/>
                    <a:pt x="15324" y="364"/>
                    <a:pt x="13170" y="130"/>
                  </a:cubicBezTo>
                  <a:cubicBezTo>
                    <a:pt x="12433" y="50"/>
                    <a:pt x="11607" y="5"/>
                    <a:pt x="10764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476" name="Google Shape;476;p76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9581916" y="2746039"/>
              <a:ext cx="446149" cy="636545"/>
            </a:xfrm>
            <a:custGeom>
              <a:rect b="b" l="l" r="r" t="t"/>
              <a:pathLst>
                <a:path extrusionOk="0" h="21565" w="21225">
                  <a:moveTo>
                    <a:pt x="11109" y="0"/>
                  </a:moveTo>
                  <a:cubicBezTo>
                    <a:pt x="10007" y="-1"/>
                    <a:pt x="8916" y="53"/>
                    <a:pt x="8503" y="175"/>
                  </a:cubicBezTo>
                  <a:cubicBezTo>
                    <a:pt x="8146" y="281"/>
                    <a:pt x="7759" y="353"/>
                    <a:pt x="7653" y="336"/>
                  </a:cubicBezTo>
                  <a:cubicBezTo>
                    <a:pt x="6869" y="214"/>
                    <a:pt x="2707" y="2385"/>
                    <a:pt x="2707" y="2918"/>
                  </a:cubicBezTo>
                  <a:cubicBezTo>
                    <a:pt x="2707" y="3060"/>
                    <a:pt x="2559" y="3228"/>
                    <a:pt x="2367" y="3281"/>
                  </a:cubicBezTo>
                  <a:cubicBezTo>
                    <a:pt x="1859" y="3420"/>
                    <a:pt x="387" y="5645"/>
                    <a:pt x="536" y="6051"/>
                  </a:cubicBezTo>
                  <a:cubicBezTo>
                    <a:pt x="605" y="6240"/>
                    <a:pt x="554" y="6437"/>
                    <a:pt x="422" y="6495"/>
                  </a:cubicBezTo>
                  <a:cubicBezTo>
                    <a:pt x="291" y="6552"/>
                    <a:pt x="206" y="6735"/>
                    <a:pt x="233" y="6898"/>
                  </a:cubicBezTo>
                  <a:cubicBezTo>
                    <a:pt x="261" y="7061"/>
                    <a:pt x="210" y="7338"/>
                    <a:pt x="101" y="7516"/>
                  </a:cubicBezTo>
                  <a:cubicBezTo>
                    <a:pt x="-144" y="7921"/>
                    <a:pt x="90" y="9780"/>
                    <a:pt x="422" y="10017"/>
                  </a:cubicBezTo>
                  <a:cubicBezTo>
                    <a:pt x="557" y="10114"/>
                    <a:pt x="624" y="10290"/>
                    <a:pt x="554" y="10421"/>
                  </a:cubicBezTo>
                  <a:cubicBezTo>
                    <a:pt x="367" y="10770"/>
                    <a:pt x="1909" y="12731"/>
                    <a:pt x="3009" y="13540"/>
                  </a:cubicBezTo>
                  <a:cubicBezTo>
                    <a:pt x="3534" y="13926"/>
                    <a:pt x="4584" y="14495"/>
                    <a:pt x="5350" y="14804"/>
                  </a:cubicBezTo>
                  <a:cubicBezTo>
                    <a:pt x="6857" y="15411"/>
                    <a:pt x="6994" y="15706"/>
                    <a:pt x="5822" y="15772"/>
                  </a:cubicBezTo>
                  <a:cubicBezTo>
                    <a:pt x="4817" y="15829"/>
                    <a:pt x="2750" y="16614"/>
                    <a:pt x="1933" y="17238"/>
                  </a:cubicBezTo>
                  <a:cubicBezTo>
                    <a:pt x="1306" y="17717"/>
                    <a:pt x="709" y="18792"/>
                    <a:pt x="705" y="19483"/>
                  </a:cubicBezTo>
                  <a:cubicBezTo>
                    <a:pt x="702" y="20174"/>
                    <a:pt x="4437" y="21312"/>
                    <a:pt x="6521" y="21258"/>
                  </a:cubicBezTo>
                  <a:cubicBezTo>
                    <a:pt x="7031" y="21245"/>
                    <a:pt x="7521" y="21324"/>
                    <a:pt x="7616" y="21433"/>
                  </a:cubicBezTo>
                  <a:cubicBezTo>
                    <a:pt x="7735" y="21570"/>
                    <a:pt x="8834" y="21599"/>
                    <a:pt x="11203" y="21527"/>
                  </a:cubicBezTo>
                  <a:cubicBezTo>
                    <a:pt x="14759" y="21419"/>
                    <a:pt x="16561" y="21177"/>
                    <a:pt x="17301" y="20720"/>
                  </a:cubicBezTo>
                  <a:cubicBezTo>
                    <a:pt x="17542" y="20571"/>
                    <a:pt x="17736" y="20515"/>
                    <a:pt x="17736" y="20586"/>
                  </a:cubicBezTo>
                  <a:cubicBezTo>
                    <a:pt x="17736" y="20657"/>
                    <a:pt x="18078" y="20540"/>
                    <a:pt x="18491" y="20330"/>
                  </a:cubicBezTo>
                  <a:cubicBezTo>
                    <a:pt x="18904" y="20120"/>
                    <a:pt x="19246" y="20010"/>
                    <a:pt x="19246" y="20088"/>
                  </a:cubicBezTo>
                  <a:cubicBezTo>
                    <a:pt x="19246" y="20277"/>
                    <a:pt x="20015" y="19472"/>
                    <a:pt x="20096" y="19201"/>
                  </a:cubicBezTo>
                  <a:cubicBezTo>
                    <a:pt x="20130" y="19083"/>
                    <a:pt x="20255" y="18850"/>
                    <a:pt x="20360" y="18676"/>
                  </a:cubicBezTo>
                  <a:cubicBezTo>
                    <a:pt x="20465" y="18503"/>
                    <a:pt x="20426" y="18260"/>
                    <a:pt x="20284" y="18139"/>
                  </a:cubicBezTo>
                  <a:cubicBezTo>
                    <a:pt x="20143" y="18017"/>
                    <a:pt x="20018" y="17833"/>
                    <a:pt x="20001" y="17735"/>
                  </a:cubicBezTo>
                  <a:cubicBezTo>
                    <a:pt x="19895" y="17114"/>
                    <a:pt x="17153" y="15890"/>
                    <a:pt x="16357" y="16108"/>
                  </a:cubicBezTo>
                  <a:cubicBezTo>
                    <a:pt x="16165" y="16161"/>
                    <a:pt x="15936" y="16117"/>
                    <a:pt x="15848" y="16014"/>
                  </a:cubicBezTo>
                  <a:cubicBezTo>
                    <a:pt x="15759" y="15912"/>
                    <a:pt x="15465" y="15871"/>
                    <a:pt x="15206" y="15920"/>
                  </a:cubicBezTo>
                  <a:cubicBezTo>
                    <a:pt x="14946" y="15968"/>
                    <a:pt x="14679" y="15942"/>
                    <a:pt x="14601" y="15853"/>
                  </a:cubicBezTo>
                  <a:cubicBezTo>
                    <a:pt x="14524" y="15764"/>
                    <a:pt x="14193" y="15678"/>
                    <a:pt x="13865" y="15678"/>
                  </a:cubicBezTo>
                  <a:cubicBezTo>
                    <a:pt x="12743" y="15678"/>
                    <a:pt x="12964" y="15344"/>
                    <a:pt x="14413" y="14858"/>
                  </a:cubicBezTo>
                  <a:cubicBezTo>
                    <a:pt x="17443" y="13841"/>
                    <a:pt x="20695" y="10810"/>
                    <a:pt x="20870" y="8834"/>
                  </a:cubicBezTo>
                  <a:cubicBezTo>
                    <a:pt x="20908" y="8394"/>
                    <a:pt x="21015" y="7928"/>
                    <a:pt x="21115" y="7812"/>
                  </a:cubicBezTo>
                  <a:cubicBezTo>
                    <a:pt x="21456" y="7418"/>
                    <a:pt x="20957" y="5438"/>
                    <a:pt x="20228" y="4289"/>
                  </a:cubicBezTo>
                  <a:cubicBezTo>
                    <a:pt x="19718" y="3487"/>
                    <a:pt x="18975" y="2767"/>
                    <a:pt x="17736" y="1883"/>
                  </a:cubicBezTo>
                  <a:cubicBezTo>
                    <a:pt x="16763" y="1188"/>
                    <a:pt x="15898" y="677"/>
                    <a:pt x="15810" y="740"/>
                  </a:cubicBezTo>
                  <a:cubicBezTo>
                    <a:pt x="15722" y="802"/>
                    <a:pt x="15459" y="730"/>
                    <a:pt x="15224" y="578"/>
                  </a:cubicBezTo>
                  <a:cubicBezTo>
                    <a:pt x="14990" y="427"/>
                    <a:pt x="14703" y="316"/>
                    <a:pt x="14583" y="336"/>
                  </a:cubicBezTo>
                  <a:cubicBezTo>
                    <a:pt x="14462" y="356"/>
                    <a:pt x="14078" y="291"/>
                    <a:pt x="13733" y="188"/>
                  </a:cubicBezTo>
                  <a:cubicBezTo>
                    <a:pt x="13318" y="65"/>
                    <a:pt x="12210" y="1"/>
                    <a:pt x="11109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477" name="Google Shape;477;p76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 rot="2426009">
              <a:off x="10047722" y="1419727"/>
              <a:ext cx="1243810" cy="723570"/>
            </a:xfrm>
            <a:custGeom>
              <a:rect b="b" l="l" r="r" t="t"/>
              <a:pathLst>
                <a:path extrusionOk="0" h="21505" w="21496">
                  <a:moveTo>
                    <a:pt x="19017" y="0"/>
                  </a:moveTo>
                  <a:cubicBezTo>
                    <a:pt x="18680" y="-56"/>
                    <a:pt x="2985" y="5832"/>
                    <a:pt x="2446" y="6217"/>
                  </a:cubicBezTo>
                  <a:cubicBezTo>
                    <a:pt x="2295" y="6324"/>
                    <a:pt x="2128" y="6403"/>
                    <a:pt x="2075" y="6382"/>
                  </a:cubicBezTo>
                  <a:cubicBezTo>
                    <a:pt x="1802" y="6273"/>
                    <a:pt x="289" y="6996"/>
                    <a:pt x="127" y="7314"/>
                  </a:cubicBezTo>
                  <a:cubicBezTo>
                    <a:pt x="-51" y="7665"/>
                    <a:pt x="-41" y="8283"/>
                    <a:pt x="155" y="8717"/>
                  </a:cubicBezTo>
                  <a:cubicBezTo>
                    <a:pt x="206" y="8830"/>
                    <a:pt x="223" y="8978"/>
                    <a:pt x="189" y="9036"/>
                  </a:cubicBezTo>
                  <a:cubicBezTo>
                    <a:pt x="155" y="9094"/>
                    <a:pt x="437" y="11783"/>
                    <a:pt x="813" y="15016"/>
                  </a:cubicBezTo>
                  <a:cubicBezTo>
                    <a:pt x="1323" y="19393"/>
                    <a:pt x="1553" y="20983"/>
                    <a:pt x="1705" y="21244"/>
                  </a:cubicBezTo>
                  <a:cubicBezTo>
                    <a:pt x="1817" y="21437"/>
                    <a:pt x="1994" y="21544"/>
                    <a:pt x="2096" y="21492"/>
                  </a:cubicBezTo>
                  <a:cubicBezTo>
                    <a:pt x="2198" y="21440"/>
                    <a:pt x="4594" y="20469"/>
                    <a:pt x="7425" y="19333"/>
                  </a:cubicBezTo>
                  <a:cubicBezTo>
                    <a:pt x="15047" y="16275"/>
                    <a:pt x="21206" y="13682"/>
                    <a:pt x="21363" y="13459"/>
                  </a:cubicBezTo>
                  <a:cubicBezTo>
                    <a:pt x="21549" y="13194"/>
                    <a:pt x="21539" y="12349"/>
                    <a:pt x="21342" y="11867"/>
                  </a:cubicBezTo>
                  <a:cubicBezTo>
                    <a:pt x="21254" y="11650"/>
                    <a:pt x="21207" y="11427"/>
                    <a:pt x="21239" y="11371"/>
                  </a:cubicBezTo>
                  <a:cubicBezTo>
                    <a:pt x="21303" y="11262"/>
                    <a:pt x="20591" y="6947"/>
                    <a:pt x="20382" y="6169"/>
                  </a:cubicBezTo>
                  <a:cubicBezTo>
                    <a:pt x="20312" y="5911"/>
                    <a:pt x="20269" y="5614"/>
                    <a:pt x="20279" y="5509"/>
                  </a:cubicBezTo>
                  <a:cubicBezTo>
                    <a:pt x="20289" y="5404"/>
                    <a:pt x="20082" y="4135"/>
                    <a:pt x="19826" y="2690"/>
                  </a:cubicBezTo>
                  <a:cubicBezTo>
                    <a:pt x="19363" y="78"/>
                    <a:pt x="19359" y="57"/>
                    <a:pt x="19017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478" name="Google Shape;478;p76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Pioneering Human-Computer Interface for AR/VR Paradigm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79" name="Google Shape;479;p76"/>
          <p:cNvGrpSpPr/>
          <p:nvPr/>
        </p:nvGrpSpPr>
        <p:grpSpPr>
          <a:xfrm>
            <a:off x="3913730" y="2229311"/>
            <a:ext cx="1421963" cy="1675225"/>
            <a:chOff x="7259459" y="3505983"/>
            <a:chExt cx="2453353" cy="2890313"/>
          </a:xfrm>
        </p:grpSpPr>
        <p:pic>
          <p:nvPicPr>
            <p:cNvPr id="480" name="Google Shape;480;p76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7259459" y="4414237"/>
              <a:ext cx="1982060" cy="19820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1" name="Google Shape;481;p76"/>
            <p:cNvSpPr/>
            <p:nvPr/>
          </p:nvSpPr>
          <p:spPr>
            <a:xfrm rot="1799815">
              <a:off x="9235141" y="3526446"/>
              <a:ext cx="296920" cy="802554"/>
            </a:xfrm>
            <a:custGeom>
              <a:rect b="b" l="l" r="r" t="t"/>
              <a:pathLst>
                <a:path extrusionOk="0" h="21600" w="21600">
                  <a:moveTo>
                    <a:pt x="0" y="14939"/>
                  </a:moveTo>
                  <a:lnTo>
                    <a:pt x="6432" y="14939"/>
                  </a:lnTo>
                  <a:lnTo>
                    <a:pt x="6432" y="0"/>
                  </a:lnTo>
                  <a:lnTo>
                    <a:pt x="15168" y="0"/>
                  </a:lnTo>
                  <a:lnTo>
                    <a:pt x="15168" y="14939"/>
                  </a:lnTo>
                  <a:lnTo>
                    <a:pt x="21600" y="14939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77"/>
          <p:cNvSpPr/>
          <p:nvPr/>
        </p:nvSpPr>
        <p:spPr>
          <a:xfrm>
            <a:off x="4777574" y="3181001"/>
            <a:ext cx="693300" cy="219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7" name="Google Shape;487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23126" y="671105"/>
            <a:ext cx="1499504" cy="1499516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77"/>
          <p:cNvSpPr/>
          <p:nvPr/>
        </p:nvSpPr>
        <p:spPr>
          <a:xfrm>
            <a:off x="2576683" y="631474"/>
            <a:ext cx="1722006" cy="1722006"/>
          </a:xfrm>
          <a:custGeom>
            <a:rect b="b" l="l" r="r" t="t"/>
            <a:pathLst>
              <a:path extrusionOk="0" h="21600" w="21600">
                <a:moveTo>
                  <a:pt x="0" y="10800"/>
                </a:moveTo>
                <a:lnTo>
                  <a:pt x="0" y="10800"/>
                </a:lnTo>
                <a:cubicBezTo>
                  <a:pt x="0" y="4835"/>
                  <a:pt x="4835" y="0"/>
                  <a:pt x="10800" y="0"/>
                </a:cubicBezTo>
                <a:lnTo>
                  <a:pt x="10800" y="0"/>
                </a:lnTo>
                <a:cubicBezTo>
                  <a:pt x="16765" y="0"/>
                  <a:pt x="21600" y="4835"/>
                  <a:pt x="21600" y="10800"/>
                </a:cubicBezTo>
                <a:lnTo>
                  <a:pt x="21600" y="10800"/>
                </a:lnTo>
                <a:cubicBezTo>
                  <a:pt x="21600" y="16765"/>
                  <a:pt x="16765" y="21600"/>
                  <a:pt x="10800" y="21600"/>
                </a:cubicBezTo>
                <a:lnTo>
                  <a:pt x="10800" y="21600"/>
                </a:lnTo>
                <a:cubicBezTo>
                  <a:pt x="4835" y="21600"/>
                  <a:pt x="0" y="16765"/>
                  <a:pt x="0" y="10800"/>
                </a:cubicBezTo>
                <a:close/>
              </a:path>
            </a:pathLst>
          </a:custGeom>
          <a:noFill/>
          <a:ln cap="flat" cmpd="sng" w="1206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77"/>
          <p:cNvSpPr/>
          <p:nvPr/>
        </p:nvSpPr>
        <p:spPr>
          <a:xfrm>
            <a:off x="2107704" y="1402181"/>
            <a:ext cx="451200" cy="147000"/>
          </a:xfrm>
          <a:prstGeom prst="rightArrow">
            <a:avLst>
              <a:gd fmla="val 45410" name="adj1"/>
              <a:gd fmla="val 86854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oogle Shape;411;g7811e32bab_1_83" id="490" name="Google Shape;490;p77"/>
          <p:cNvPicPr preferRelativeResize="0"/>
          <p:nvPr/>
        </p:nvPicPr>
        <p:blipFill rotWithShape="1">
          <a:blip r:embed="rId4">
            <a:alphaModFix/>
          </a:blip>
          <a:srcRect b="7373" l="39092" r="36900" t="0"/>
          <a:stretch/>
        </p:blipFill>
        <p:spPr>
          <a:xfrm>
            <a:off x="166012" y="664196"/>
            <a:ext cx="1836270" cy="1774494"/>
          </a:xfrm>
          <a:custGeom>
            <a:rect b="b" l="l" r="r" t="t"/>
            <a:pathLst>
              <a:path extrusionOk="0" h="21600" w="21600">
                <a:moveTo>
                  <a:pt x="10801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6" y="21600"/>
                  <a:pt x="21600" y="16764"/>
                  <a:pt x="21600" y="10800"/>
                </a:cubicBezTo>
                <a:cubicBezTo>
                  <a:pt x="21600" y="4836"/>
                  <a:pt x="16766" y="0"/>
                  <a:pt x="10801" y="0"/>
                </a:cubicBezTo>
                <a:close/>
              </a:path>
            </a:pathLst>
          </a:custGeom>
          <a:noFill/>
          <a:ln cap="flat" cmpd="sng" w="1206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91" name="Google Shape;491;p77"/>
          <p:cNvGrpSpPr/>
          <p:nvPr/>
        </p:nvGrpSpPr>
        <p:grpSpPr>
          <a:xfrm>
            <a:off x="4313319" y="720676"/>
            <a:ext cx="2221162" cy="1661423"/>
            <a:chOff x="7948882" y="903094"/>
            <a:chExt cx="3832232" cy="2866500"/>
          </a:xfrm>
        </p:grpSpPr>
        <p:sp>
          <p:nvSpPr>
            <p:cNvPr id="492" name="Google Shape;492;p77"/>
            <p:cNvSpPr/>
            <p:nvPr/>
          </p:nvSpPr>
          <p:spPr>
            <a:xfrm>
              <a:off x="7948882" y="2210373"/>
              <a:ext cx="781500" cy="254100"/>
            </a:xfrm>
            <a:prstGeom prst="rightArrow">
              <a:avLst>
                <a:gd fmla="val 44498" name="adj1"/>
                <a:gd fmla="val 88761" name="adj2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 close up of electronics&#10;&#10;Description automatically generated" id="493" name="Google Shape;493;p7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622971" y="1993689"/>
              <a:ext cx="1104613" cy="8882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4" name="Google Shape;494;p77"/>
            <p:cNvSpPr/>
            <p:nvPr/>
          </p:nvSpPr>
          <p:spPr>
            <a:xfrm>
              <a:off x="8914614" y="903094"/>
              <a:ext cx="2866500" cy="2866500"/>
            </a:xfrm>
            <a:prstGeom prst="ellipse">
              <a:avLst/>
            </a:prstGeom>
            <a:noFill/>
            <a:ln cap="flat" cmpd="sng" w="1206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95" name="Google Shape;495;p7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1692302">
              <a:off x="9359069" y="1432066"/>
              <a:ext cx="354555" cy="1102462"/>
            </a:xfrm>
            <a:custGeom>
              <a:rect b="b" l="l" r="r" t="t"/>
              <a:pathLst>
                <a:path extrusionOk="0" h="21581" w="20580">
                  <a:moveTo>
                    <a:pt x="10296" y="0"/>
                  </a:moveTo>
                  <a:cubicBezTo>
                    <a:pt x="9635" y="1"/>
                    <a:pt x="8968" y="36"/>
                    <a:pt x="8821" y="116"/>
                  </a:cubicBezTo>
                  <a:cubicBezTo>
                    <a:pt x="8695" y="186"/>
                    <a:pt x="8426" y="213"/>
                    <a:pt x="8222" y="171"/>
                  </a:cubicBezTo>
                  <a:cubicBezTo>
                    <a:pt x="7695" y="60"/>
                    <a:pt x="4712" y="468"/>
                    <a:pt x="4467" y="683"/>
                  </a:cubicBezTo>
                  <a:cubicBezTo>
                    <a:pt x="4355" y="782"/>
                    <a:pt x="4017" y="862"/>
                    <a:pt x="3707" y="862"/>
                  </a:cubicBezTo>
                  <a:cubicBezTo>
                    <a:pt x="3398" y="862"/>
                    <a:pt x="3131" y="942"/>
                    <a:pt x="3131" y="1041"/>
                  </a:cubicBezTo>
                  <a:cubicBezTo>
                    <a:pt x="3131" y="1140"/>
                    <a:pt x="2919" y="1266"/>
                    <a:pt x="2647" y="1320"/>
                  </a:cubicBezTo>
                  <a:cubicBezTo>
                    <a:pt x="1226" y="1607"/>
                    <a:pt x="-624" y="3570"/>
                    <a:pt x="206" y="3907"/>
                  </a:cubicBezTo>
                  <a:cubicBezTo>
                    <a:pt x="444" y="4004"/>
                    <a:pt x="526" y="4144"/>
                    <a:pt x="390" y="4218"/>
                  </a:cubicBezTo>
                  <a:cubicBezTo>
                    <a:pt x="254" y="4292"/>
                    <a:pt x="326" y="4436"/>
                    <a:pt x="574" y="4537"/>
                  </a:cubicBezTo>
                  <a:cubicBezTo>
                    <a:pt x="822" y="4638"/>
                    <a:pt x="935" y="4757"/>
                    <a:pt x="804" y="4801"/>
                  </a:cubicBezTo>
                  <a:cubicBezTo>
                    <a:pt x="674" y="4845"/>
                    <a:pt x="819" y="5007"/>
                    <a:pt x="1127" y="5166"/>
                  </a:cubicBezTo>
                  <a:cubicBezTo>
                    <a:pt x="1436" y="5325"/>
                    <a:pt x="1564" y="5461"/>
                    <a:pt x="1426" y="5461"/>
                  </a:cubicBezTo>
                  <a:cubicBezTo>
                    <a:pt x="1289" y="5461"/>
                    <a:pt x="1427" y="5559"/>
                    <a:pt x="1726" y="5679"/>
                  </a:cubicBezTo>
                  <a:cubicBezTo>
                    <a:pt x="2025" y="5798"/>
                    <a:pt x="2318" y="6138"/>
                    <a:pt x="2371" y="6440"/>
                  </a:cubicBezTo>
                  <a:cubicBezTo>
                    <a:pt x="2424" y="6742"/>
                    <a:pt x="2638" y="7134"/>
                    <a:pt x="2855" y="7310"/>
                  </a:cubicBezTo>
                  <a:cubicBezTo>
                    <a:pt x="3072" y="7487"/>
                    <a:pt x="3220" y="7684"/>
                    <a:pt x="3177" y="7745"/>
                  </a:cubicBezTo>
                  <a:cubicBezTo>
                    <a:pt x="3135" y="7807"/>
                    <a:pt x="3209" y="7947"/>
                    <a:pt x="3339" y="8056"/>
                  </a:cubicBezTo>
                  <a:cubicBezTo>
                    <a:pt x="3468" y="8165"/>
                    <a:pt x="3638" y="8611"/>
                    <a:pt x="3730" y="9050"/>
                  </a:cubicBezTo>
                  <a:cubicBezTo>
                    <a:pt x="3822" y="9489"/>
                    <a:pt x="4016" y="9904"/>
                    <a:pt x="4145" y="9975"/>
                  </a:cubicBezTo>
                  <a:cubicBezTo>
                    <a:pt x="4274" y="10046"/>
                    <a:pt x="4336" y="10344"/>
                    <a:pt x="4283" y="10635"/>
                  </a:cubicBezTo>
                  <a:cubicBezTo>
                    <a:pt x="4230" y="10927"/>
                    <a:pt x="4297" y="11230"/>
                    <a:pt x="4444" y="11311"/>
                  </a:cubicBezTo>
                  <a:cubicBezTo>
                    <a:pt x="4592" y="11392"/>
                    <a:pt x="4673" y="11839"/>
                    <a:pt x="4629" y="12305"/>
                  </a:cubicBezTo>
                  <a:cubicBezTo>
                    <a:pt x="4584" y="12772"/>
                    <a:pt x="4668" y="13221"/>
                    <a:pt x="4813" y="13300"/>
                  </a:cubicBezTo>
                  <a:cubicBezTo>
                    <a:pt x="4958" y="13379"/>
                    <a:pt x="5041" y="13855"/>
                    <a:pt x="4997" y="14356"/>
                  </a:cubicBezTo>
                  <a:cubicBezTo>
                    <a:pt x="4954" y="14858"/>
                    <a:pt x="5038" y="15335"/>
                    <a:pt x="5182" y="15413"/>
                  </a:cubicBezTo>
                  <a:cubicBezTo>
                    <a:pt x="5325" y="15491"/>
                    <a:pt x="5408" y="15995"/>
                    <a:pt x="5366" y="16532"/>
                  </a:cubicBezTo>
                  <a:cubicBezTo>
                    <a:pt x="5324" y="17068"/>
                    <a:pt x="5406" y="17572"/>
                    <a:pt x="5550" y="17650"/>
                  </a:cubicBezTo>
                  <a:cubicBezTo>
                    <a:pt x="5694" y="17729"/>
                    <a:pt x="5778" y="18197"/>
                    <a:pt x="5734" y="18699"/>
                  </a:cubicBezTo>
                  <a:cubicBezTo>
                    <a:pt x="5691" y="19201"/>
                    <a:pt x="5776" y="19678"/>
                    <a:pt x="5919" y="19756"/>
                  </a:cubicBezTo>
                  <a:cubicBezTo>
                    <a:pt x="6061" y="19834"/>
                    <a:pt x="6196" y="20213"/>
                    <a:pt x="6218" y="20595"/>
                  </a:cubicBezTo>
                  <a:cubicBezTo>
                    <a:pt x="6253" y="21201"/>
                    <a:pt x="6383" y="21306"/>
                    <a:pt x="7186" y="21449"/>
                  </a:cubicBezTo>
                  <a:cubicBezTo>
                    <a:pt x="7773" y="21554"/>
                    <a:pt x="9060" y="21598"/>
                    <a:pt x="10757" y="21574"/>
                  </a:cubicBezTo>
                  <a:cubicBezTo>
                    <a:pt x="14057" y="21526"/>
                    <a:pt x="14557" y="21362"/>
                    <a:pt x="14466" y="20354"/>
                  </a:cubicBezTo>
                  <a:cubicBezTo>
                    <a:pt x="14431" y="19973"/>
                    <a:pt x="14525" y="19596"/>
                    <a:pt x="14673" y="19515"/>
                  </a:cubicBezTo>
                  <a:cubicBezTo>
                    <a:pt x="14821" y="19434"/>
                    <a:pt x="14901" y="18952"/>
                    <a:pt x="14857" y="18451"/>
                  </a:cubicBezTo>
                  <a:cubicBezTo>
                    <a:pt x="14814" y="17949"/>
                    <a:pt x="14876" y="17490"/>
                    <a:pt x="14995" y="17425"/>
                  </a:cubicBezTo>
                  <a:cubicBezTo>
                    <a:pt x="15114" y="17360"/>
                    <a:pt x="15317" y="16367"/>
                    <a:pt x="15433" y="15219"/>
                  </a:cubicBezTo>
                  <a:cubicBezTo>
                    <a:pt x="15550" y="14070"/>
                    <a:pt x="15736" y="13081"/>
                    <a:pt x="15848" y="13020"/>
                  </a:cubicBezTo>
                  <a:cubicBezTo>
                    <a:pt x="15959" y="12959"/>
                    <a:pt x="16008" y="12524"/>
                    <a:pt x="15963" y="12057"/>
                  </a:cubicBezTo>
                  <a:cubicBezTo>
                    <a:pt x="15918" y="11590"/>
                    <a:pt x="16000" y="11143"/>
                    <a:pt x="16147" y="11062"/>
                  </a:cubicBezTo>
                  <a:cubicBezTo>
                    <a:pt x="16295" y="10982"/>
                    <a:pt x="16374" y="10711"/>
                    <a:pt x="16332" y="10456"/>
                  </a:cubicBezTo>
                  <a:cubicBezTo>
                    <a:pt x="16289" y="10202"/>
                    <a:pt x="16388" y="9894"/>
                    <a:pt x="16539" y="9773"/>
                  </a:cubicBezTo>
                  <a:cubicBezTo>
                    <a:pt x="16690" y="9652"/>
                    <a:pt x="16728" y="9416"/>
                    <a:pt x="16631" y="9245"/>
                  </a:cubicBezTo>
                  <a:cubicBezTo>
                    <a:pt x="16534" y="9073"/>
                    <a:pt x="16617" y="8900"/>
                    <a:pt x="16792" y="8864"/>
                  </a:cubicBezTo>
                  <a:cubicBezTo>
                    <a:pt x="16967" y="8827"/>
                    <a:pt x="17092" y="8660"/>
                    <a:pt x="17092" y="8491"/>
                  </a:cubicBezTo>
                  <a:cubicBezTo>
                    <a:pt x="17092" y="8322"/>
                    <a:pt x="17441" y="7847"/>
                    <a:pt x="17852" y="7434"/>
                  </a:cubicBezTo>
                  <a:cubicBezTo>
                    <a:pt x="18264" y="7022"/>
                    <a:pt x="18560" y="6474"/>
                    <a:pt x="18520" y="6222"/>
                  </a:cubicBezTo>
                  <a:cubicBezTo>
                    <a:pt x="18480" y="5971"/>
                    <a:pt x="18777" y="5520"/>
                    <a:pt x="19188" y="5213"/>
                  </a:cubicBezTo>
                  <a:cubicBezTo>
                    <a:pt x="20867" y="3958"/>
                    <a:pt x="20976" y="3501"/>
                    <a:pt x="19787" y="2478"/>
                  </a:cubicBezTo>
                  <a:cubicBezTo>
                    <a:pt x="19668" y="2375"/>
                    <a:pt x="19527" y="2195"/>
                    <a:pt x="19488" y="2074"/>
                  </a:cubicBezTo>
                  <a:cubicBezTo>
                    <a:pt x="19448" y="1953"/>
                    <a:pt x="19115" y="1769"/>
                    <a:pt x="18727" y="1670"/>
                  </a:cubicBezTo>
                  <a:cubicBezTo>
                    <a:pt x="18340" y="1571"/>
                    <a:pt x="18168" y="1493"/>
                    <a:pt x="18359" y="1491"/>
                  </a:cubicBezTo>
                  <a:cubicBezTo>
                    <a:pt x="18889" y="1485"/>
                    <a:pt x="16317" y="617"/>
                    <a:pt x="15157" y="411"/>
                  </a:cubicBezTo>
                  <a:cubicBezTo>
                    <a:pt x="14595" y="312"/>
                    <a:pt x="13980" y="265"/>
                    <a:pt x="13797" y="303"/>
                  </a:cubicBezTo>
                  <a:cubicBezTo>
                    <a:pt x="13615" y="341"/>
                    <a:pt x="13357" y="307"/>
                    <a:pt x="13222" y="233"/>
                  </a:cubicBezTo>
                  <a:cubicBezTo>
                    <a:pt x="13086" y="159"/>
                    <a:pt x="12761" y="127"/>
                    <a:pt x="12484" y="163"/>
                  </a:cubicBezTo>
                  <a:cubicBezTo>
                    <a:pt x="12208" y="199"/>
                    <a:pt x="11890" y="174"/>
                    <a:pt x="11770" y="108"/>
                  </a:cubicBezTo>
                  <a:cubicBezTo>
                    <a:pt x="11625" y="29"/>
                    <a:pt x="10956" y="-2"/>
                    <a:pt x="10296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496" name="Google Shape;496;p77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-8805205">
              <a:off x="10659223" y="2402488"/>
              <a:ext cx="353991" cy="994971"/>
            </a:xfrm>
            <a:custGeom>
              <a:rect b="b" l="l" r="r" t="t"/>
              <a:pathLst>
                <a:path extrusionOk="0" h="21596" w="21245">
                  <a:moveTo>
                    <a:pt x="10764" y="0"/>
                  </a:moveTo>
                  <a:cubicBezTo>
                    <a:pt x="9922" y="-4"/>
                    <a:pt x="9058" y="31"/>
                    <a:pt x="8311" y="104"/>
                  </a:cubicBezTo>
                  <a:cubicBezTo>
                    <a:pt x="5332" y="392"/>
                    <a:pt x="2372" y="1209"/>
                    <a:pt x="1094" y="2094"/>
                  </a:cubicBezTo>
                  <a:cubicBezTo>
                    <a:pt x="-155" y="2958"/>
                    <a:pt x="-261" y="3704"/>
                    <a:pt x="404" y="7107"/>
                  </a:cubicBezTo>
                  <a:cubicBezTo>
                    <a:pt x="534" y="7774"/>
                    <a:pt x="731" y="8855"/>
                    <a:pt x="832" y="9510"/>
                  </a:cubicBezTo>
                  <a:cubicBezTo>
                    <a:pt x="1213" y="11975"/>
                    <a:pt x="1375" y="12428"/>
                    <a:pt x="2071" y="12922"/>
                  </a:cubicBezTo>
                  <a:cubicBezTo>
                    <a:pt x="2789" y="13430"/>
                    <a:pt x="4543" y="13729"/>
                    <a:pt x="7501" y="13843"/>
                  </a:cubicBezTo>
                  <a:cubicBezTo>
                    <a:pt x="8141" y="13868"/>
                    <a:pt x="8934" y="13886"/>
                    <a:pt x="9264" y="13886"/>
                  </a:cubicBezTo>
                  <a:cubicBezTo>
                    <a:pt x="10028" y="13886"/>
                    <a:pt x="10121" y="13940"/>
                    <a:pt x="10121" y="14420"/>
                  </a:cubicBezTo>
                  <a:cubicBezTo>
                    <a:pt x="10121" y="14852"/>
                    <a:pt x="10377" y="15420"/>
                    <a:pt x="10788" y="15911"/>
                  </a:cubicBezTo>
                  <a:cubicBezTo>
                    <a:pt x="11277" y="16494"/>
                    <a:pt x="12058" y="17008"/>
                    <a:pt x="13718" y="17806"/>
                  </a:cubicBezTo>
                  <a:cubicBezTo>
                    <a:pt x="15456" y="18642"/>
                    <a:pt x="16137" y="19060"/>
                    <a:pt x="16480" y="19546"/>
                  </a:cubicBezTo>
                  <a:cubicBezTo>
                    <a:pt x="16793" y="19987"/>
                    <a:pt x="16771" y="20618"/>
                    <a:pt x="16457" y="21165"/>
                  </a:cubicBezTo>
                  <a:cubicBezTo>
                    <a:pt x="16327" y="21392"/>
                    <a:pt x="16219" y="21581"/>
                    <a:pt x="16219" y="21587"/>
                  </a:cubicBezTo>
                  <a:cubicBezTo>
                    <a:pt x="16218" y="21593"/>
                    <a:pt x="16492" y="21596"/>
                    <a:pt x="16814" y="21596"/>
                  </a:cubicBezTo>
                  <a:lnTo>
                    <a:pt x="17409" y="21596"/>
                  </a:lnTo>
                  <a:lnTo>
                    <a:pt x="17552" y="21312"/>
                  </a:lnTo>
                  <a:cubicBezTo>
                    <a:pt x="17650" y="21137"/>
                    <a:pt x="17719" y="20734"/>
                    <a:pt x="17719" y="20321"/>
                  </a:cubicBezTo>
                  <a:cubicBezTo>
                    <a:pt x="17719" y="19715"/>
                    <a:pt x="17702" y="19589"/>
                    <a:pt x="17457" y="19305"/>
                  </a:cubicBezTo>
                  <a:cubicBezTo>
                    <a:pt x="17013" y="18790"/>
                    <a:pt x="16343" y="18387"/>
                    <a:pt x="14647" y="17573"/>
                  </a:cubicBezTo>
                  <a:cubicBezTo>
                    <a:pt x="12851" y="16712"/>
                    <a:pt x="12094" y="16194"/>
                    <a:pt x="11598" y="15506"/>
                  </a:cubicBezTo>
                  <a:cubicBezTo>
                    <a:pt x="11244" y="15015"/>
                    <a:pt x="11049" y="14068"/>
                    <a:pt x="11288" y="13964"/>
                  </a:cubicBezTo>
                  <a:cubicBezTo>
                    <a:pt x="11382" y="13923"/>
                    <a:pt x="11879" y="13890"/>
                    <a:pt x="12813" y="13869"/>
                  </a:cubicBezTo>
                  <a:cubicBezTo>
                    <a:pt x="16087" y="13796"/>
                    <a:pt x="18130" y="13519"/>
                    <a:pt x="18981" y="13034"/>
                  </a:cubicBezTo>
                  <a:cubicBezTo>
                    <a:pt x="19822" y="12554"/>
                    <a:pt x="20005" y="12142"/>
                    <a:pt x="20363" y="9795"/>
                  </a:cubicBezTo>
                  <a:cubicBezTo>
                    <a:pt x="20464" y="9127"/>
                    <a:pt x="20696" y="7893"/>
                    <a:pt x="20863" y="7047"/>
                  </a:cubicBezTo>
                  <a:cubicBezTo>
                    <a:pt x="21246" y="5106"/>
                    <a:pt x="21339" y="3726"/>
                    <a:pt x="21149" y="3213"/>
                  </a:cubicBezTo>
                  <a:cubicBezTo>
                    <a:pt x="20867" y="2454"/>
                    <a:pt x="19984" y="1820"/>
                    <a:pt x="18434" y="1258"/>
                  </a:cubicBezTo>
                  <a:cubicBezTo>
                    <a:pt x="16882" y="695"/>
                    <a:pt x="15324" y="364"/>
                    <a:pt x="13170" y="130"/>
                  </a:cubicBezTo>
                  <a:cubicBezTo>
                    <a:pt x="12433" y="50"/>
                    <a:pt x="11607" y="5"/>
                    <a:pt x="10764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497" name="Google Shape;497;p77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9581916" y="2746039"/>
              <a:ext cx="446149" cy="636545"/>
            </a:xfrm>
            <a:custGeom>
              <a:rect b="b" l="l" r="r" t="t"/>
              <a:pathLst>
                <a:path extrusionOk="0" h="21565" w="21225">
                  <a:moveTo>
                    <a:pt x="11109" y="0"/>
                  </a:moveTo>
                  <a:cubicBezTo>
                    <a:pt x="10007" y="-1"/>
                    <a:pt x="8916" y="53"/>
                    <a:pt x="8503" y="175"/>
                  </a:cubicBezTo>
                  <a:cubicBezTo>
                    <a:pt x="8146" y="281"/>
                    <a:pt x="7759" y="353"/>
                    <a:pt x="7653" y="336"/>
                  </a:cubicBezTo>
                  <a:cubicBezTo>
                    <a:pt x="6869" y="214"/>
                    <a:pt x="2707" y="2385"/>
                    <a:pt x="2707" y="2918"/>
                  </a:cubicBezTo>
                  <a:cubicBezTo>
                    <a:pt x="2707" y="3060"/>
                    <a:pt x="2559" y="3228"/>
                    <a:pt x="2367" y="3281"/>
                  </a:cubicBezTo>
                  <a:cubicBezTo>
                    <a:pt x="1859" y="3420"/>
                    <a:pt x="387" y="5645"/>
                    <a:pt x="536" y="6051"/>
                  </a:cubicBezTo>
                  <a:cubicBezTo>
                    <a:pt x="605" y="6240"/>
                    <a:pt x="554" y="6437"/>
                    <a:pt x="422" y="6495"/>
                  </a:cubicBezTo>
                  <a:cubicBezTo>
                    <a:pt x="291" y="6552"/>
                    <a:pt x="206" y="6735"/>
                    <a:pt x="233" y="6898"/>
                  </a:cubicBezTo>
                  <a:cubicBezTo>
                    <a:pt x="261" y="7061"/>
                    <a:pt x="210" y="7338"/>
                    <a:pt x="101" y="7516"/>
                  </a:cubicBezTo>
                  <a:cubicBezTo>
                    <a:pt x="-144" y="7921"/>
                    <a:pt x="90" y="9780"/>
                    <a:pt x="422" y="10017"/>
                  </a:cubicBezTo>
                  <a:cubicBezTo>
                    <a:pt x="557" y="10114"/>
                    <a:pt x="624" y="10290"/>
                    <a:pt x="554" y="10421"/>
                  </a:cubicBezTo>
                  <a:cubicBezTo>
                    <a:pt x="367" y="10770"/>
                    <a:pt x="1909" y="12731"/>
                    <a:pt x="3009" y="13540"/>
                  </a:cubicBezTo>
                  <a:cubicBezTo>
                    <a:pt x="3534" y="13926"/>
                    <a:pt x="4584" y="14495"/>
                    <a:pt x="5350" y="14804"/>
                  </a:cubicBezTo>
                  <a:cubicBezTo>
                    <a:pt x="6857" y="15411"/>
                    <a:pt x="6994" y="15706"/>
                    <a:pt x="5822" y="15772"/>
                  </a:cubicBezTo>
                  <a:cubicBezTo>
                    <a:pt x="4817" y="15829"/>
                    <a:pt x="2750" y="16614"/>
                    <a:pt x="1933" y="17238"/>
                  </a:cubicBezTo>
                  <a:cubicBezTo>
                    <a:pt x="1306" y="17717"/>
                    <a:pt x="709" y="18792"/>
                    <a:pt x="705" y="19483"/>
                  </a:cubicBezTo>
                  <a:cubicBezTo>
                    <a:pt x="702" y="20174"/>
                    <a:pt x="4437" y="21312"/>
                    <a:pt x="6521" y="21258"/>
                  </a:cubicBezTo>
                  <a:cubicBezTo>
                    <a:pt x="7031" y="21245"/>
                    <a:pt x="7521" y="21324"/>
                    <a:pt x="7616" y="21433"/>
                  </a:cubicBezTo>
                  <a:cubicBezTo>
                    <a:pt x="7735" y="21570"/>
                    <a:pt x="8834" y="21599"/>
                    <a:pt x="11203" y="21527"/>
                  </a:cubicBezTo>
                  <a:cubicBezTo>
                    <a:pt x="14759" y="21419"/>
                    <a:pt x="16561" y="21177"/>
                    <a:pt x="17301" y="20720"/>
                  </a:cubicBezTo>
                  <a:cubicBezTo>
                    <a:pt x="17542" y="20571"/>
                    <a:pt x="17736" y="20515"/>
                    <a:pt x="17736" y="20586"/>
                  </a:cubicBezTo>
                  <a:cubicBezTo>
                    <a:pt x="17736" y="20657"/>
                    <a:pt x="18078" y="20540"/>
                    <a:pt x="18491" y="20330"/>
                  </a:cubicBezTo>
                  <a:cubicBezTo>
                    <a:pt x="18904" y="20120"/>
                    <a:pt x="19246" y="20010"/>
                    <a:pt x="19246" y="20088"/>
                  </a:cubicBezTo>
                  <a:cubicBezTo>
                    <a:pt x="19246" y="20277"/>
                    <a:pt x="20015" y="19472"/>
                    <a:pt x="20096" y="19201"/>
                  </a:cubicBezTo>
                  <a:cubicBezTo>
                    <a:pt x="20130" y="19083"/>
                    <a:pt x="20255" y="18850"/>
                    <a:pt x="20360" y="18676"/>
                  </a:cubicBezTo>
                  <a:cubicBezTo>
                    <a:pt x="20465" y="18503"/>
                    <a:pt x="20426" y="18260"/>
                    <a:pt x="20284" y="18139"/>
                  </a:cubicBezTo>
                  <a:cubicBezTo>
                    <a:pt x="20143" y="18017"/>
                    <a:pt x="20018" y="17833"/>
                    <a:pt x="20001" y="17735"/>
                  </a:cubicBezTo>
                  <a:cubicBezTo>
                    <a:pt x="19895" y="17114"/>
                    <a:pt x="17153" y="15890"/>
                    <a:pt x="16357" y="16108"/>
                  </a:cubicBezTo>
                  <a:cubicBezTo>
                    <a:pt x="16165" y="16161"/>
                    <a:pt x="15936" y="16117"/>
                    <a:pt x="15848" y="16014"/>
                  </a:cubicBezTo>
                  <a:cubicBezTo>
                    <a:pt x="15759" y="15912"/>
                    <a:pt x="15465" y="15871"/>
                    <a:pt x="15206" y="15920"/>
                  </a:cubicBezTo>
                  <a:cubicBezTo>
                    <a:pt x="14946" y="15968"/>
                    <a:pt x="14679" y="15942"/>
                    <a:pt x="14601" y="15853"/>
                  </a:cubicBezTo>
                  <a:cubicBezTo>
                    <a:pt x="14524" y="15764"/>
                    <a:pt x="14193" y="15678"/>
                    <a:pt x="13865" y="15678"/>
                  </a:cubicBezTo>
                  <a:cubicBezTo>
                    <a:pt x="12743" y="15678"/>
                    <a:pt x="12964" y="15344"/>
                    <a:pt x="14413" y="14858"/>
                  </a:cubicBezTo>
                  <a:cubicBezTo>
                    <a:pt x="17443" y="13841"/>
                    <a:pt x="20695" y="10810"/>
                    <a:pt x="20870" y="8834"/>
                  </a:cubicBezTo>
                  <a:cubicBezTo>
                    <a:pt x="20908" y="8394"/>
                    <a:pt x="21015" y="7928"/>
                    <a:pt x="21115" y="7812"/>
                  </a:cubicBezTo>
                  <a:cubicBezTo>
                    <a:pt x="21456" y="7418"/>
                    <a:pt x="20957" y="5438"/>
                    <a:pt x="20228" y="4289"/>
                  </a:cubicBezTo>
                  <a:cubicBezTo>
                    <a:pt x="19718" y="3487"/>
                    <a:pt x="18975" y="2767"/>
                    <a:pt x="17736" y="1883"/>
                  </a:cubicBezTo>
                  <a:cubicBezTo>
                    <a:pt x="16763" y="1188"/>
                    <a:pt x="15898" y="677"/>
                    <a:pt x="15810" y="740"/>
                  </a:cubicBezTo>
                  <a:cubicBezTo>
                    <a:pt x="15722" y="802"/>
                    <a:pt x="15459" y="730"/>
                    <a:pt x="15224" y="578"/>
                  </a:cubicBezTo>
                  <a:cubicBezTo>
                    <a:pt x="14990" y="427"/>
                    <a:pt x="14703" y="316"/>
                    <a:pt x="14583" y="336"/>
                  </a:cubicBezTo>
                  <a:cubicBezTo>
                    <a:pt x="14462" y="356"/>
                    <a:pt x="14078" y="291"/>
                    <a:pt x="13733" y="188"/>
                  </a:cubicBezTo>
                  <a:cubicBezTo>
                    <a:pt x="13318" y="65"/>
                    <a:pt x="12210" y="1"/>
                    <a:pt x="11109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498" name="Google Shape;498;p77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 rot="2426009">
              <a:off x="10047722" y="1419727"/>
              <a:ext cx="1243810" cy="723570"/>
            </a:xfrm>
            <a:custGeom>
              <a:rect b="b" l="l" r="r" t="t"/>
              <a:pathLst>
                <a:path extrusionOk="0" h="21505" w="21496">
                  <a:moveTo>
                    <a:pt x="19017" y="0"/>
                  </a:moveTo>
                  <a:cubicBezTo>
                    <a:pt x="18680" y="-56"/>
                    <a:pt x="2985" y="5832"/>
                    <a:pt x="2446" y="6217"/>
                  </a:cubicBezTo>
                  <a:cubicBezTo>
                    <a:pt x="2295" y="6324"/>
                    <a:pt x="2128" y="6403"/>
                    <a:pt x="2075" y="6382"/>
                  </a:cubicBezTo>
                  <a:cubicBezTo>
                    <a:pt x="1802" y="6273"/>
                    <a:pt x="289" y="6996"/>
                    <a:pt x="127" y="7314"/>
                  </a:cubicBezTo>
                  <a:cubicBezTo>
                    <a:pt x="-51" y="7665"/>
                    <a:pt x="-41" y="8283"/>
                    <a:pt x="155" y="8717"/>
                  </a:cubicBezTo>
                  <a:cubicBezTo>
                    <a:pt x="206" y="8830"/>
                    <a:pt x="223" y="8978"/>
                    <a:pt x="189" y="9036"/>
                  </a:cubicBezTo>
                  <a:cubicBezTo>
                    <a:pt x="155" y="9094"/>
                    <a:pt x="437" y="11783"/>
                    <a:pt x="813" y="15016"/>
                  </a:cubicBezTo>
                  <a:cubicBezTo>
                    <a:pt x="1323" y="19393"/>
                    <a:pt x="1553" y="20983"/>
                    <a:pt x="1705" y="21244"/>
                  </a:cubicBezTo>
                  <a:cubicBezTo>
                    <a:pt x="1817" y="21437"/>
                    <a:pt x="1994" y="21544"/>
                    <a:pt x="2096" y="21492"/>
                  </a:cubicBezTo>
                  <a:cubicBezTo>
                    <a:pt x="2198" y="21440"/>
                    <a:pt x="4594" y="20469"/>
                    <a:pt x="7425" y="19333"/>
                  </a:cubicBezTo>
                  <a:cubicBezTo>
                    <a:pt x="15047" y="16275"/>
                    <a:pt x="21206" y="13682"/>
                    <a:pt x="21363" y="13459"/>
                  </a:cubicBezTo>
                  <a:cubicBezTo>
                    <a:pt x="21549" y="13194"/>
                    <a:pt x="21539" y="12349"/>
                    <a:pt x="21342" y="11867"/>
                  </a:cubicBezTo>
                  <a:cubicBezTo>
                    <a:pt x="21254" y="11650"/>
                    <a:pt x="21207" y="11427"/>
                    <a:pt x="21239" y="11371"/>
                  </a:cubicBezTo>
                  <a:cubicBezTo>
                    <a:pt x="21303" y="11262"/>
                    <a:pt x="20591" y="6947"/>
                    <a:pt x="20382" y="6169"/>
                  </a:cubicBezTo>
                  <a:cubicBezTo>
                    <a:pt x="20312" y="5911"/>
                    <a:pt x="20269" y="5614"/>
                    <a:pt x="20279" y="5509"/>
                  </a:cubicBezTo>
                  <a:cubicBezTo>
                    <a:pt x="20289" y="5404"/>
                    <a:pt x="20082" y="4135"/>
                    <a:pt x="19826" y="2690"/>
                  </a:cubicBezTo>
                  <a:cubicBezTo>
                    <a:pt x="19363" y="78"/>
                    <a:pt x="19359" y="57"/>
                    <a:pt x="19017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499" name="Google Shape;499;p77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Pioneering Human-Computer Interface for AR/VR Paradigm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00" name="Google Shape;500;p77"/>
          <p:cNvGrpSpPr/>
          <p:nvPr/>
        </p:nvGrpSpPr>
        <p:grpSpPr>
          <a:xfrm>
            <a:off x="3913730" y="2229311"/>
            <a:ext cx="1421963" cy="1675225"/>
            <a:chOff x="7259459" y="3505983"/>
            <a:chExt cx="2453353" cy="2890313"/>
          </a:xfrm>
        </p:grpSpPr>
        <p:pic>
          <p:nvPicPr>
            <p:cNvPr id="501" name="Google Shape;501;p77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7259459" y="4414237"/>
              <a:ext cx="1982060" cy="19820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2" name="Google Shape;502;p77"/>
            <p:cNvSpPr/>
            <p:nvPr/>
          </p:nvSpPr>
          <p:spPr>
            <a:xfrm rot="1799815">
              <a:off x="9235141" y="3526446"/>
              <a:ext cx="296920" cy="802554"/>
            </a:xfrm>
            <a:custGeom>
              <a:rect b="b" l="l" r="r" t="t"/>
              <a:pathLst>
                <a:path extrusionOk="0" h="21600" w="21600">
                  <a:moveTo>
                    <a:pt x="0" y="14939"/>
                  </a:moveTo>
                  <a:lnTo>
                    <a:pt x="6432" y="14939"/>
                  </a:lnTo>
                  <a:lnTo>
                    <a:pt x="6432" y="0"/>
                  </a:lnTo>
                  <a:lnTo>
                    <a:pt x="15168" y="0"/>
                  </a:lnTo>
                  <a:lnTo>
                    <a:pt x="15168" y="14939"/>
                  </a:lnTo>
                  <a:lnTo>
                    <a:pt x="21600" y="14939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3" name="Google Shape;503;p77"/>
          <p:cNvSpPr/>
          <p:nvPr/>
        </p:nvSpPr>
        <p:spPr>
          <a:xfrm flipH="1" rot="10800000">
            <a:off x="1054357" y="2438531"/>
            <a:ext cx="2698056" cy="989118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lnTo>
                  <a:pt x="0" y="8905"/>
                </a:lnTo>
                <a:cubicBezTo>
                  <a:pt x="0" y="4584"/>
                  <a:pt x="1284" y="1082"/>
                  <a:pt x="2868" y="1082"/>
                </a:cubicBezTo>
                <a:lnTo>
                  <a:pt x="20256" y="1082"/>
                </a:lnTo>
                <a:lnTo>
                  <a:pt x="20256" y="0"/>
                </a:lnTo>
                <a:lnTo>
                  <a:pt x="21600" y="1981"/>
                </a:lnTo>
                <a:lnTo>
                  <a:pt x="20256" y="3961"/>
                </a:lnTo>
                <a:lnTo>
                  <a:pt x="20256" y="2880"/>
                </a:lnTo>
                <a:lnTo>
                  <a:pt x="2868" y="2880"/>
                </a:lnTo>
                <a:cubicBezTo>
                  <a:pt x="1648" y="2880"/>
                  <a:pt x="659" y="5577"/>
                  <a:pt x="659" y="8905"/>
                </a:cubicBezTo>
                <a:lnTo>
                  <a:pt x="659" y="216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78"/>
          <p:cNvSpPr/>
          <p:nvPr/>
        </p:nvSpPr>
        <p:spPr>
          <a:xfrm>
            <a:off x="4777574" y="3181001"/>
            <a:ext cx="693300" cy="219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9" name="Google Shape;509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23126" y="671105"/>
            <a:ext cx="1499504" cy="1499516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78"/>
          <p:cNvSpPr/>
          <p:nvPr/>
        </p:nvSpPr>
        <p:spPr>
          <a:xfrm>
            <a:off x="2576683" y="631474"/>
            <a:ext cx="1722006" cy="1722006"/>
          </a:xfrm>
          <a:custGeom>
            <a:rect b="b" l="l" r="r" t="t"/>
            <a:pathLst>
              <a:path extrusionOk="0" h="21600" w="21600">
                <a:moveTo>
                  <a:pt x="0" y="10800"/>
                </a:moveTo>
                <a:lnTo>
                  <a:pt x="0" y="10800"/>
                </a:lnTo>
                <a:cubicBezTo>
                  <a:pt x="0" y="4835"/>
                  <a:pt x="4835" y="0"/>
                  <a:pt x="10800" y="0"/>
                </a:cubicBezTo>
                <a:lnTo>
                  <a:pt x="10800" y="0"/>
                </a:lnTo>
                <a:cubicBezTo>
                  <a:pt x="16765" y="0"/>
                  <a:pt x="21600" y="4835"/>
                  <a:pt x="21600" y="10800"/>
                </a:cubicBezTo>
                <a:lnTo>
                  <a:pt x="21600" y="10800"/>
                </a:lnTo>
                <a:cubicBezTo>
                  <a:pt x="21600" y="16765"/>
                  <a:pt x="16765" y="21600"/>
                  <a:pt x="10800" y="21600"/>
                </a:cubicBezTo>
                <a:lnTo>
                  <a:pt x="10800" y="21600"/>
                </a:lnTo>
                <a:cubicBezTo>
                  <a:pt x="4835" y="21600"/>
                  <a:pt x="0" y="16765"/>
                  <a:pt x="0" y="10800"/>
                </a:cubicBezTo>
                <a:close/>
              </a:path>
            </a:pathLst>
          </a:custGeom>
          <a:noFill/>
          <a:ln cap="flat" cmpd="sng" w="1206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78"/>
          <p:cNvSpPr/>
          <p:nvPr/>
        </p:nvSpPr>
        <p:spPr>
          <a:xfrm>
            <a:off x="2107704" y="1402181"/>
            <a:ext cx="451200" cy="147000"/>
          </a:xfrm>
          <a:prstGeom prst="rightArrow">
            <a:avLst>
              <a:gd fmla="val 45410" name="adj1"/>
              <a:gd fmla="val 86854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oogle Shape;411;g7811e32bab_1_83" id="512" name="Google Shape;512;p78"/>
          <p:cNvPicPr preferRelativeResize="0"/>
          <p:nvPr/>
        </p:nvPicPr>
        <p:blipFill rotWithShape="1">
          <a:blip r:embed="rId4">
            <a:alphaModFix/>
          </a:blip>
          <a:srcRect b="7373" l="39092" r="36900" t="0"/>
          <a:stretch/>
        </p:blipFill>
        <p:spPr>
          <a:xfrm>
            <a:off x="166012" y="664196"/>
            <a:ext cx="1836270" cy="1774494"/>
          </a:xfrm>
          <a:custGeom>
            <a:rect b="b" l="l" r="r" t="t"/>
            <a:pathLst>
              <a:path extrusionOk="0" h="21600" w="21600">
                <a:moveTo>
                  <a:pt x="10801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6" y="21600"/>
                  <a:pt x="21600" y="16764"/>
                  <a:pt x="21600" y="10800"/>
                </a:cubicBezTo>
                <a:cubicBezTo>
                  <a:pt x="21600" y="4836"/>
                  <a:pt x="16766" y="0"/>
                  <a:pt x="10801" y="0"/>
                </a:cubicBezTo>
                <a:close/>
              </a:path>
            </a:pathLst>
          </a:custGeom>
          <a:noFill/>
          <a:ln cap="flat" cmpd="sng" w="1206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13" name="Google Shape;513;p78"/>
          <p:cNvSpPr/>
          <p:nvPr/>
        </p:nvSpPr>
        <p:spPr>
          <a:xfrm flipH="1" rot="10800000">
            <a:off x="1054357" y="2438531"/>
            <a:ext cx="2698056" cy="989118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lnTo>
                  <a:pt x="0" y="8905"/>
                </a:lnTo>
                <a:cubicBezTo>
                  <a:pt x="0" y="4584"/>
                  <a:pt x="1284" y="1082"/>
                  <a:pt x="2868" y="1082"/>
                </a:cubicBezTo>
                <a:lnTo>
                  <a:pt x="20256" y="1082"/>
                </a:lnTo>
                <a:lnTo>
                  <a:pt x="20256" y="0"/>
                </a:lnTo>
                <a:lnTo>
                  <a:pt x="21600" y="1981"/>
                </a:lnTo>
                <a:lnTo>
                  <a:pt x="20256" y="3961"/>
                </a:lnTo>
                <a:lnTo>
                  <a:pt x="20256" y="2880"/>
                </a:lnTo>
                <a:lnTo>
                  <a:pt x="2868" y="2880"/>
                </a:lnTo>
                <a:cubicBezTo>
                  <a:pt x="1648" y="2880"/>
                  <a:pt x="659" y="5577"/>
                  <a:pt x="659" y="8905"/>
                </a:cubicBezTo>
                <a:lnTo>
                  <a:pt x="659" y="216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4" name="Google Shape;514;p78"/>
          <p:cNvGrpSpPr/>
          <p:nvPr/>
        </p:nvGrpSpPr>
        <p:grpSpPr>
          <a:xfrm>
            <a:off x="3913730" y="2229311"/>
            <a:ext cx="1421963" cy="1675225"/>
            <a:chOff x="7259459" y="3505983"/>
            <a:chExt cx="2453353" cy="2890313"/>
          </a:xfrm>
        </p:grpSpPr>
        <p:pic>
          <p:nvPicPr>
            <p:cNvPr id="515" name="Google Shape;515;p7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259459" y="4414237"/>
              <a:ext cx="1982060" cy="19820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6" name="Google Shape;516;p78"/>
            <p:cNvSpPr/>
            <p:nvPr/>
          </p:nvSpPr>
          <p:spPr>
            <a:xfrm rot="1799815">
              <a:off x="9235141" y="3526446"/>
              <a:ext cx="296920" cy="802554"/>
            </a:xfrm>
            <a:custGeom>
              <a:rect b="b" l="l" r="r" t="t"/>
              <a:pathLst>
                <a:path extrusionOk="0" h="21600" w="21600">
                  <a:moveTo>
                    <a:pt x="0" y="14939"/>
                  </a:moveTo>
                  <a:lnTo>
                    <a:pt x="6432" y="14939"/>
                  </a:lnTo>
                  <a:lnTo>
                    <a:pt x="6432" y="0"/>
                  </a:lnTo>
                  <a:lnTo>
                    <a:pt x="15168" y="0"/>
                  </a:lnTo>
                  <a:lnTo>
                    <a:pt x="15168" y="14939"/>
                  </a:lnTo>
                  <a:lnTo>
                    <a:pt x="21600" y="14939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7" name="Google Shape;517;p78"/>
          <p:cNvGrpSpPr/>
          <p:nvPr/>
        </p:nvGrpSpPr>
        <p:grpSpPr>
          <a:xfrm>
            <a:off x="4313319" y="720676"/>
            <a:ext cx="2221162" cy="1661423"/>
            <a:chOff x="7948882" y="903094"/>
            <a:chExt cx="3832232" cy="2866500"/>
          </a:xfrm>
        </p:grpSpPr>
        <p:sp>
          <p:nvSpPr>
            <p:cNvPr id="518" name="Google Shape;518;p78"/>
            <p:cNvSpPr/>
            <p:nvPr/>
          </p:nvSpPr>
          <p:spPr>
            <a:xfrm>
              <a:off x="7948882" y="2210373"/>
              <a:ext cx="781500" cy="254100"/>
            </a:xfrm>
            <a:prstGeom prst="rightArrow">
              <a:avLst>
                <a:gd fmla="val 44498" name="adj1"/>
                <a:gd fmla="val 88761" name="adj2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A close up of electronics&#10;&#10;Description automatically generated" id="519" name="Google Shape;519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9622971" y="1993689"/>
              <a:ext cx="1104613" cy="8882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0" name="Google Shape;520;p78"/>
            <p:cNvSpPr/>
            <p:nvPr/>
          </p:nvSpPr>
          <p:spPr>
            <a:xfrm>
              <a:off x="8914614" y="903094"/>
              <a:ext cx="2866500" cy="2866500"/>
            </a:xfrm>
            <a:prstGeom prst="ellipse">
              <a:avLst/>
            </a:prstGeom>
            <a:noFill/>
            <a:ln cap="flat" cmpd="sng" w="1206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21" name="Google Shape;521;p78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1692302">
              <a:off x="9359069" y="1432066"/>
              <a:ext cx="354555" cy="1102462"/>
            </a:xfrm>
            <a:custGeom>
              <a:rect b="b" l="l" r="r" t="t"/>
              <a:pathLst>
                <a:path extrusionOk="0" h="21581" w="20580">
                  <a:moveTo>
                    <a:pt x="10296" y="0"/>
                  </a:moveTo>
                  <a:cubicBezTo>
                    <a:pt x="9635" y="1"/>
                    <a:pt x="8968" y="36"/>
                    <a:pt x="8821" y="116"/>
                  </a:cubicBezTo>
                  <a:cubicBezTo>
                    <a:pt x="8695" y="186"/>
                    <a:pt x="8426" y="213"/>
                    <a:pt x="8222" y="171"/>
                  </a:cubicBezTo>
                  <a:cubicBezTo>
                    <a:pt x="7695" y="60"/>
                    <a:pt x="4712" y="468"/>
                    <a:pt x="4467" y="683"/>
                  </a:cubicBezTo>
                  <a:cubicBezTo>
                    <a:pt x="4355" y="782"/>
                    <a:pt x="4017" y="862"/>
                    <a:pt x="3707" y="862"/>
                  </a:cubicBezTo>
                  <a:cubicBezTo>
                    <a:pt x="3398" y="862"/>
                    <a:pt x="3131" y="942"/>
                    <a:pt x="3131" y="1041"/>
                  </a:cubicBezTo>
                  <a:cubicBezTo>
                    <a:pt x="3131" y="1140"/>
                    <a:pt x="2919" y="1266"/>
                    <a:pt x="2647" y="1320"/>
                  </a:cubicBezTo>
                  <a:cubicBezTo>
                    <a:pt x="1226" y="1607"/>
                    <a:pt x="-624" y="3570"/>
                    <a:pt x="206" y="3907"/>
                  </a:cubicBezTo>
                  <a:cubicBezTo>
                    <a:pt x="444" y="4004"/>
                    <a:pt x="526" y="4144"/>
                    <a:pt x="390" y="4218"/>
                  </a:cubicBezTo>
                  <a:cubicBezTo>
                    <a:pt x="254" y="4292"/>
                    <a:pt x="326" y="4436"/>
                    <a:pt x="574" y="4537"/>
                  </a:cubicBezTo>
                  <a:cubicBezTo>
                    <a:pt x="822" y="4638"/>
                    <a:pt x="935" y="4757"/>
                    <a:pt x="804" y="4801"/>
                  </a:cubicBezTo>
                  <a:cubicBezTo>
                    <a:pt x="674" y="4845"/>
                    <a:pt x="819" y="5007"/>
                    <a:pt x="1127" y="5166"/>
                  </a:cubicBezTo>
                  <a:cubicBezTo>
                    <a:pt x="1436" y="5325"/>
                    <a:pt x="1564" y="5461"/>
                    <a:pt x="1426" y="5461"/>
                  </a:cubicBezTo>
                  <a:cubicBezTo>
                    <a:pt x="1289" y="5461"/>
                    <a:pt x="1427" y="5559"/>
                    <a:pt x="1726" y="5679"/>
                  </a:cubicBezTo>
                  <a:cubicBezTo>
                    <a:pt x="2025" y="5798"/>
                    <a:pt x="2318" y="6138"/>
                    <a:pt x="2371" y="6440"/>
                  </a:cubicBezTo>
                  <a:cubicBezTo>
                    <a:pt x="2424" y="6742"/>
                    <a:pt x="2638" y="7134"/>
                    <a:pt x="2855" y="7310"/>
                  </a:cubicBezTo>
                  <a:cubicBezTo>
                    <a:pt x="3072" y="7487"/>
                    <a:pt x="3220" y="7684"/>
                    <a:pt x="3177" y="7745"/>
                  </a:cubicBezTo>
                  <a:cubicBezTo>
                    <a:pt x="3135" y="7807"/>
                    <a:pt x="3209" y="7947"/>
                    <a:pt x="3339" y="8056"/>
                  </a:cubicBezTo>
                  <a:cubicBezTo>
                    <a:pt x="3468" y="8165"/>
                    <a:pt x="3638" y="8611"/>
                    <a:pt x="3730" y="9050"/>
                  </a:cubicBezTo>
                  <a:cubicBezTo>
                    <a:pt x="3822" y="9489"/>
                    <a:pt x="4016" y="9904"/>
                    <a:pt x="4145" y="9975"/>
                  </a:cubicBezTo>
                  <a:cubicBezTo>
                    <a:pt x="4274" y="10046"/>
                    <a:pt x="4336" y="10344"/>
                    <a:pt x="4283" y="10635"/>
                  </a:cubicBezTo>
                  <a:cubicBezTo>
                    <a:pt x="4230" y="10927"/>
                    <a:pt x="4297" y="11230"/>
                    <a:pt x="4444" y="11311"/>
                  </a:cubicBezTo>
                  <a:cubicBezTo>
                    <a:pt x="4592" y="11392"/>
                    <a:pt x="4673" y="11839"/>
                    <a:pt x="4629" y="12305"/>
                  </a:cubicBezTo>
                  <a:cubicBezTo>
                    <a:pt x="4584" y="12772"/>
                    <a:pt x="4668" y="13221"/>
                    <a:pt x="4813" y="13300"/>
                  </a:cubicBezTo>
                  <a:cubicBezTo>
                    <a:pt x="4958" y="13379"/>
                    <a:pt x="5041" y="13855"/>
                    <a:pt x="4997" y="14356"/>
                  </a:cubicBezTo>
                  <a:cubicBezTo>
                    <a:pt x="4954" y="14858"/>
                    <a:pt x="5038" y="15335"/>
                    <a:pt x="5182" y="15413"/>
                  </a:cubicBezTo>
                  <a:cubicBezTo>
                    <a:pt x="5325" y="15491"/>
                    <a:pt x="5408" y="15995"/>
                    <a:pt x="5366" y="16532"/>
                  </a:cubicBezTo>
                  <a:cubicBezTo>
                    <a:pt x="5324" y="17068"/>
                    <a:pt x="5406" y="17572"/>
                    <a:pt x="5550" y="17650"/>
                  </a:cubicBezTo>
                  <a:cubicBezTo>
                    <a:pt x="5694" y="17729"/>
                    <a:pt x="5778" y="18197"/>
                    <a:pt x="5734" y="18699"/>
                  </a:cubicBezTo>
                  <a:cubicBezTo>
                    <a:pt x="5691" y="19201"/>
                    <a:pt x="5776" y="19678"/>
                    <a:pt x="5919" y="19756"/>
                  </a:cubicBezTo>
                  <a:cubicBezTo>
                    <a:pt x="6061" y="19834"/>
                    <a:pt x="6196" y="20213"/>
                    <a:pt x="6218" y="20595"/>
                  </a:cubicBezTo>
                  <a:cubicBezTo>
                    <a:pt x="6253" y="21201"/>
                    <a:pt x="6383" y="21306"/>
                    <a:pt x="7186" y="21449"/>
                  </a:cubicBezTo>
                  <a:cubicBezTo>
                    <a:pt x="7773" y="21554"/>
                    <a:pt x="9060" y="21598"/>
                    <a:pt x="10757" y="21574"/>
                  </a:cubicBezTo>
                  <a:cubicBezTo>
                    <a:pt x="14057" y="21526"/>
                    <a:pt x="14557" y="21362"/>
                    <a:pt x="14466" y="20354"/>
                  </a:cubicBezTo>
                  <a:cubicBezTo>
                    <a:pt x="14431" y="19973"/>
                    <a:pt x="14525" y="19596"/>
                    <a:pt x="14673" y="19515"/>
                  </a:cubicBezTo>
                  <a:cubicBezTo>
                    <a:pt x="14821" y="19434"/>
                    <a:pt x="14901" y="18952"/>
                    <a:pt x="14857" y="18451"/>
                  </a:cubicBezTo>
                  <a:cubicBezTo>
                    <a:pt x="14814" y="17949"/>
                    <a:pt x="14876" y="17490"/>
                    <a:pt x="14995" y="17425"/>
                  </a:cubicBezTo>
                  <a:cubicBezTo>
                    <a:pt x="15114" y="17360"/>
                    <a:pt x="15317" y="16367"/>
                    <a:pt x="15433" y="15219"/>
                  </a:cubicBezTo>
                  <a:cubicBezTo>
                    <a:pt x="15550" y="14070"/>
                    <a:pt x="15736" y="13081"/>
                    <a:pt x="15848" y="13020"/>
                  </a:cubicBezTo>
                  <a:cubicBezTo>
                    <a:pt x="15959" y="12959"/>
                    <a:pt x="16008" y="12524"/>
                    <a:pt x="15963" y="12057"/>
                  </a:cubicBezTo>
                  <a:cubicBezTo>
                    <a:pt x="15918" y="11590"/>
                    <a:pt x="16000" y="11143"/>
                    <a:pt x="16147" y="11062"/>
                  </a:cubicBezTo>
                  <a:cubicBezTo>
                    <a:pt x="16295" y="10982"/>
                    <a:pt x="16374" y="10711"/>
                    <a:pt x="16332" y="10456"/>
                  </a:cubicBezTo>
                  <a:cubicBezTo>
                    <a:pt x="16289" y="10202"/>
                    <a:pt x="16388" y="9894"/>
                    <a:pt x="16539" y="9773"/>
                  </a:cubicBezTo>
                  <a:cubicBezTo>
                    <a:pt x="16690" y="9652"/>
                    <a:pt x="16728" y="9416"/>
                    <a:pt x="16631" y="9245"/>
                  </a:cubicBezTo>
                  <a:cubicBezTo>
                    <a:pt x="16534" y="9073"/>
                    <a:pt x="16617" y="8900"/>
                    <a:pt x="16792" y="8864"/>
                  </a:cubicBezTo>
                  <a:cubicBezTo>
                    <a:pt x="16967" y="8827"/>
                    <a:pt x="17092" y="8660"/>
                    <a:pt x="17092" y="8491"/>
                  </a:cubicBezTo>
                  <a:cubicBezTo>
                    <a:pt x="17092" y="8322"/>
                    <a:pt x="17441" y="7847"/>
                    <a:pt x="17852" y="7434"/>
                  </a:cubicBezTo>
                  <a:cubicBezTo>
                    <a:pt x="18264" y="7022"/>
                    <a:pt x="18560" y="6474"/>
                    <a:pt x="18520" y="6222"/>
                  </a:cubicBezTo>
                  <a:cubicBezTo>
                    <a:pt x="18480" y="5971"/>
                    <a:pt x="18777" y="5520"/>
                    <a:pt x="19188" y="5213"/>
                  </a:cubicBezTo>
                  <a:cubicBezTo>
                    <a:pt x="20867" y="3958"/>
                    <a:pt x="20976" y="3501"/>
                    <a:pt x="19787" y="2478"/>
                  </a:cubicBezTo>
                  <a:cubicBezTo>
                    <a:pt x="19668" y="2375"/>
                    <a:pt x="19527" y="2195"/>
                    <a:pt x="19488" y="2074"/>
                  </a:cubicBezTo>
                  <a:cubicBezTo>
                    <a:pt x="19448" y="1953"/>
                    <a:pt x="19115" y="1769"/>
                    <a:pt x="18727" y="1670"/>
                  </a:cubicBezTo>
                  <a:cubicBezTo>
                    <a:pt x="18340" y="1571"/>
                    <a:pt x="18168" y="1493"/>
                    <a:pt x="18359" y="1491"/>
                  </a:cubicBezTo>
                  <a:cubicBezTo>
                    <a:pt x="18889" y="1485"/>
                    <a:pt x="16317" y="617"/>
                    <a:pt x="15157" y="411"/>
                  </a:cubicBezTo>
                  <a:cubicBezTo>
                    <a:pt x="14595" y="312"/>
                    <a:pt x="13980" y="265"/>
                    <a:pt x="13797" y="303"/>
                  </a:cubicBezTo>
                  <a:cubicBezTo>
                    <a:pt x="13615" y="341"/>
                    <a:pt x="13357" y="307"/>
                    <a:pt x="13222" y="233"/>
                  </a:cubicBezTo>
                  <a:cubicBezTo>
                    <a:pt x="13086" y="159"/>
                    <a:pt x="12761" y="127"/>
                    <a:pt x="12484" y="163"/>
                  </a:cubicBezTo>
                  <a:cubicBezTo>
                    <a:pt x="12208" y="199"/>
                    <a:pt x="11890" y="174"/>
                    <a:pt x="11770" y="108"/>
                  </a:cubicBezTo>
                  <a:cubicBezTo>
                    <a:pt x="11625" y="29"/>
                    <a:pt x="10956" y="-2"/>
                    <a:pt x="10296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522" name="Google Shape;522;p78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 rot="-8805205">
              <a:off x="10659223" y="2402488"/>
              <a:ext cx="353991" cy="994971"/>
            </a:xfrm>
            <a:custGeom>
              <a:rect b="b" l="l" r="r" t="t"/>
              <a:pathLst>
                <a:path extrusionOk="0" h="21596" w="21245">
                  <a:moveTo>
                    <a:pt x="10764" y="0"/>
                  </a:moveTo>
                  <a:cubicBezTo>
                    <a:pt x="9922" y="-4"/>
                    <a:pt x="9058" y="31"/>
                    <a:pt x="8311" y="104"/>
                  </a:cubicBezTo>
                  <a:cubicBezTo>
                    <a:pt x="5332" y="392"/>
                    <a:pt x="2372" y="1209"/>
                    <a:pt x="1094" y="2094"/>
                  </a:cubicBezTo>
                  <a:cubicBezTo>
                    <a:pt x="-155" y="2958"/>
                    <a:pt x="-261" y="3704"/>
                    <a:pt x="404" y="7107"/>
                  </a:cubicBezTo>
                  <a:cubicBezTo>
                    <a:pt x="534" y="7774"/>
                    <a:pt x="731" y="8855"/>
                    <a:pt x="832" y="9510"/>
                  </a:cubicBezTo>
                  <a:cubicBezTo>
                    <a:pt x="1213" y="11975"/>
                    <a:pt x="1375" y="12428"/>
                    <a:pt x="2071" y="12922"/>
                  </a:cubicBezTo>
                  <a:cubicBezTo>
                    <a:pt x="2789" y="13430"/>
                    <a:pt x="4543" y="13729"/>
                    <a:pt x="7501" y="13843"/>
                  </a:cubicBezTo>
                  <a:cubicBezTo>
                    <a:pt x="8141" y="13868"/>
                    <a:pt x="8934" y="13886"/>
                    <a:pt x="9264" y="13886"/>
                  </a:cubicBezTo>
                  <a:cubicBezTo>
                    <a:pt x="10028" y="13886"/>
                    <a:pt x="10121" y="13940"/>
                    <a:pt x="10121" y="14420"/>
                  </a:cubicBezTo>
                  <a:cubicBezTo>
                    <a:pt x="10121" y="14852"/>
                    <a:pt x="10377" y="15420"/>
                    <a:pt x="10788" y="15911"/>
                  </a:cubicBezTo>
                  <a:cubicBezTo>
                    <a:pt x="11277" y="16494"/>
                    <a:pt x="12058" y="17008"/>
                    <a:pt x="13718" y="17806"/>
                  </a:cubicBezTo>
                  <a:cubicBezTo>
                    <a:pt x="15456" y="18642"/>
                    <a:pt x="16137" y="19060"/>
                    <a:pt x="16480" y="19546"/>
                  </a:cubicBezTo>
                  <a:cubicBezTo>
                    <a:pt x="16793" y="19987"/>
                    <a:pt x="16771" y="20618"/>
                    <a:pt x="16457" y="21165"/>
                  </a:cubicBezTo>
                  <a:cubicBezTo>
                    <a:pt x="16327" y="21392"/>
                    <a:pt x="16219" y="21581"/>
                    <a:pt x="16219" y="21587"/>
                  </a:cubicBezTo>
                  <a:cubicBezTo>
                    <a:pt x="16218" y="21593"/>
                    <a:pt x="16492" y="21596"/>
                    <a:pt x="16814" y="21596"/>
                  </a:cubicBezTo>
                  <a:lnTo>
                    <a:pt x="17409" y="21596"/>
                  </a:lnTo>
                  <a:lnTo>
                    <a:pt x="17552" y="21312"/>
                  </a:lnTo>
                  <a:cubicBezTo>
                    <a:pt x="17650" y="21137"/>
                    <a:pt x="17719" y="20734"/>
                    <a:pt x="17719" y="20321"/>
                  </a:cubicBezTo>
                  <a:cubicBezTo>
                    <a:pt x="17719" y="19715"/>
                    <a:pt x="17702" y="19589"/>
                    <a:pt x="17457" y="19305"/>
                  </a:cubicBezTo>
                  <a:cubicBezTo>
                    <a:pt x="17013" y="18790"/>
                    <a:pt x="16343" y="18387"/>
                    <a:pt x="14647" y="17573"/>
                  </a:cubicBezTo>
                  <a:cubicBezTo>
                    <a:pt x="12851" y="16712"/>
                    <a:pt x="12094" y="16194"/>
                    <a:pt x="11598" y="15506"/>
                  </a:cubicBezTo>
                  <a:cubicBezTo>
                    <a:pt x="11244" y="15015"/>
                    <a:pt x="11049" y="14068"/>
                    <a:pt x="11288" y="13964"/>
                  </a:cubicBezTo>
                  <a:cubicBezTo>
                    <a:pt x="11382" y="13923"/>
                    <a:pt x="11879" y="13890"/>
                    <a:pt x="12813" y="13869"/>
                  </a:cubicBezTo>
                  <a:cubicBezTo>
                    <a:pt x="16087" y="13796"/>
                    <a:pt x="18130" y="13519"/>
                    <a:pt x="18981" y="13034"/>
                  </a:cubicBezTo>
                  <a:cubicBezTo>
                    <a:pt x="19822" y="12554"/>
                    <a:pt x="20005" y="12142"/>
                    <a:pt x="20363" y="9795"/>
                  </a:cubicBezTo>
                  <a:cubicBezTo>
                    <a:pt x="20464" y="9127"/>
                    <a:pt x="20696" y="7893"/>
                    <a:pt x="20863" y="7047"/>
                  </a:cubicBezTo>
                  <a:cubicBezTo>
                    <a:pt x="21246" y="5106"/>
                    <a:pt x="21339" y="3726"/>
                    <a:pt x="21149" y="3213"/>
                  </a:cubicBezTo>
                  <a:cubicBezTo>
                    <a:pt x="20867" y="2454"/>
                    <a:pt x="19984" y="1820"/>
                    <a:pt x="18434" y="1258"/>
                  </a:cubicBezTo>
                  <a:cubicBezTo>
                    <a:pt x="16882" y="695"/>
                    <a:pt x="15324" y="364"/>
                    <a:pt x="13170" y="130"/>
                  </a:cubicBezTo>
                  <a:cubicBezTo>
                    <a:pt x="12433" y="50"/>
                    <a:pt x="11607" y="5"/>
                    <a:pt x="10764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523" name="Google Shape;523;p78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9581916" y="2746039"/>
              <a:ext cx="446149" cy="636545"/>
            </a:xfrm>
            <a:custGeom>
              <a:rect b="b" l="l" r="r" t="t"/>
              <a:pathLst>
                <a:path extrusionOk="0" h="21565" w="21225">
                  <a:moveTo>
                    <a:pt x="11109" y="0"/>
                  </a:moveTo>
                  <a:cubicBezTo>
                    <a:pt x="10007" y="-1"/>
                    <a:pt x="8916" y="53"/>
                    <a:pt x="8503" y="175"/>
                  </a:cubicBezTo>
                  <a:cubicBezTo>
                    <a:pt x="8146" y="281"/>
                    <a:pt x="7759" y="353"/>
                    <a:pt x="7653" y="336"/>
                  </a:cubicBezTo>
                  <a:cubicBezTo>
                    <a:pt x="6869" y="214"/>
                    <a:pt x="2707" y="2385"/>
                    <a:pt x="2707" y="2918"/>
                  </a:cubicBezTo>
                  <a:cubicBezTo>
                    <a:pt x="2707" y="3060"/>
                    <a:pt x="2559" y="3228"/>
                    <a:pt x="2367" y="3281"/>
                  </a:cubicBezTo>
                  <a:cubicBezTo>
                    <a:pt x="1859" y="3420"/>
                    <a:pt x="387" y="5645"/>
                    <a:pt x="536" y="6051"/>
                  </a:cubicBezTo>
                  <a:cubicBezTo>
                    <a:pt x="605" y="6240"/>
                    <a:pt x="554" y="6437"/>
                    <a:pt x="422" y="6495"/>
                  </a:cubicBezTo>
                  <a:cubicBezTo>
                    <a:pt x="291" y="6552"/>
                    <a:pt x="206" y="6735"/>
                    <a:pt x="233" y="6898"/>
                  </a:cubicBezTo>
                  <a:cubicBezTo>
                    <a:pt x="261" y="7061"/>
                    <a:pt x="210" y="7338"/>
                    <a:pt x="101" y="7516"/>
                  </a:cubicBezTo>
                  <a:cubicBezTo>
                    <a:pt x="-144" y="7921"/>
                    <a:pt x="90" y="9780"/>
                    <a:pt x="422" y="10017"/>
                  </a:cubicBezTo>
                  <a:cubicBezTo>
                    <a:pt x="557" y="10114"/>
                    <a:pt x="624" y="10290"/>
                    <a:pt x="554" y="10421"/>
                  </a:cubicBezTo>
                  <a:cubicBezTo>
                    <a:pt x="367" y="10770"/>
                    <a:pt x="1909" y="12731"/>
                    <a:pt x="3009" y="13540"/>
                  </a:cubicBezTo>
                  <a:cubicBezTo>
                    <a:pt x="3534" y="13926"/>
                    <a:pt x="4584" y="14495"/>
                    <a:pt x="5350" y="14804"/>
                  </a:cubicBezTo>
                  <a:cubicBezTo>
                    <a:pt x="6857" y="15411"/>
                    <a:pt x="6994" y="15706"/>
                    <a:pt x="5822" y="15772"/>
                  </a:cubicBezTo>
                  <a:cubicBezTo>
                    <a:pt x="4817" y="15829"/>
                    <a:pt x="2750" y="16614"/>
                    <a:pt x="1933" y="17238"/>
                  </a:cubicBezTo>
                  <a:cubicBezTo>
                    <a:pt x="1306" y="17717"/>
                    <a:pt x="709" y="18792"/>
                    <a:pt x="705" y="19483"/>
                  </a:cubicBezTo>
                  <a:cubicBezTo>
                    <a:pt x="702" y="20174"/>
                    <a:pt x="4437" y="21312"/>
                    <a:pt x="6521" y="21258"/>
                  </a:cubicBezTo>
                  <a:cubicBezTo>
                    <a:pt x="7031" y="21245"/>
                    <a:pt x="7521" y="21324"/>
                    <a:pt x="7616" y="21433"/>
                  </a:cubicBezTo>
                  <a:cubicBezTo>
                    <a:pt x="7735" y="21570"/>
                    <a:pt x="8834" y="21599"/>
                    <a:pt x="11203" y="21527"/>
                  </a:cubicBezTo>
                  <a:cubicBezTo>
                    <a:pt x="14759" y="21419"/>
                    <a:pt x="16561" y="21177"/>
                    <a:pt x="17301" y="20720"/>
                  </a:cubicBezTo>
                  <a:cubicBezTo>
                    <a:pt x="17542" y="20571"/>
                    <a:pt x="17736" y="20515"/>
                    <a:pt x="17736" y="20586"/>
                  </a:cubicBezTo>
                  <a:cubicBezTo>
                    <a:pt x="17736" y="20657"/>
                    <a:pt x="18078" y="20540"/>
                    <a:pt x="18491" y="20330"/>
                  </a:cubicBezTo>
                  <a:cubicBezTo>
                    <a:pt x="18904" y="20120"/>
                    <a:pt x="19246" y="20010"/>
                    <a:pt x="19246" y="20088"/>
                  </a:cubicBezTo>
                  <a:cubicBezTo>
                    <a:pt x="19246" y="20277"/>
                    <a:pt x="20015" y="19472"/>
                    <a:pt x="20096" y="19201"/>
                  </a:cubicBezTo>
                  <a:cubicBezTo>
                    <a:pt x="20130" y="19083"/>
                    <a:pt x="20255" y="18850"/>
                    <a:pt x="20360" y="18676"/>
                  </a:cubicBezTo>
                  <a:cubicBezTo>
                    <a:pt x="20465" y="18503"/>
                    <a:pt x="20426" y="18260"/>
                    <a:pt x="20284" y="18139"/>
                  </a:cubicBezTo>
                  <a:cubicBezTo>
                    <a:pt x="20143" y="18017"/>
                    <a:pt x="20018" y="17833"/>
                    <a:pt x="20001" y="17735"/>
                  </a:cubicBezTo>
                  <a:cubicBezTo>
                    <a:pt x="19895" y="17114"/>
                    <a:pt x="17153" y="15890"/>
                    <a:pt x="16357" y="16108"/>
                  </a:cubicBezTo>
                  <a:cubicBezTo>
                    <a:pt x="16165" y="16161"/>
                    <a:pt x="15936" y="16117"/>
                    <a:pt x="15848" y="16014"/>
                  </a:cubicBezTo>
                  <a:cubicBezTo>
                    <a:pt x="15759" y="15912"/>
                    <a:pt x="15465" y="15871"/>
                    <a:pt x="15206" y="15920"/>
                  </a:cubicBezTo>
                  <a:cubicBezTo>
                    <a:pt x="14946" y="15968"/>
                    <a:pt x="14679" y="15942"/>
                    <a:pt x="14601" y="15853"/>
                  </a:cubicBezTo>
                  <a:cubicBezTo>
                    <a:pt x="14524" y="15764"/>
                    <a:pt x="14193" y="15678"/>
                    <a:pt x="13865" y="15678"/>
                  </a:cubicBezTo>
                  <a:cubicBezTo>
                    <a:pt x="12743" y="15678"/>
                    <a:pt x="12964" y="15344"/>
                    <a:pt x="14413" y="14858"/>
                  </a:cubicBezTo>
                  <a:cubicBezTo>
                    <a:pt x="17443" y="13841"/>
                    <a:pt x="20695" y="10810"/>
                    <a:pt x="20870" y="8834"/>
                  </a:cubicBezTo>
                  <a:cubicBezTo>
                    <a:pt x="20908" y="8394"/>
                    <a:pt x="21015" y="7928"/>
                    <a:pt x="21115" y="7812"/>
                  </a:cubicBezTo>
                  <a:cubicBezTo>
                    <a:pt x="21456" y="7418"/>
                    <a:pt x="20957" y="5438"/>
                    <a:pt x="20228" y="4289"/>
                  </a:cubicBezTo>
                  <a:cubicBezTo>
                    <a:pt x="19718" y="3487"/>
                    <a:pt x="18975" y="2767"/>
                    <a:pt x="17736" y="1883"/>
                  </a:cubicBezTo>
                  <a:cubicBezTo>
                    <a:pt x="16763" y="1188"/>
                    <a:pt x="15898" y="677"/>
                    <a:pt x="15810" y="740"/>
                  </a:cubicBezTo>
                  <a:cubicBezTo>
                    <a:pt x="15722" y="802"/>
                    <a:pt x="15459" y="730"/>
                    <a:pt x="15224" y="578"/>
                  </a:cubicBezTo>
                  <a:cubicBezTo>
                    <a:pt x="14990" y="427"/>
                    <a:pt x="14703" y="316"/>
                    <a:pt x="14583" y="336"/>
                  </a:cubicBezTo>
                  <a:cubicBezTo>
                    <a:pt x="14462" y="356"/>
                    <a:pt x="14078" y="291"/>
                    <a:pt x="13733" y="188"/>
                  </a:cubicBezTo>
                  <a:cubicBezTo>
                    <a:pt x="13318" y="65"/>
                    <a:pt x="12210" y="1"/>
                    <a:pt x="11109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524" name="Google Shape;524;p78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 rot="2426009">
              <a:off x="10047722" y="1419727"/>
              <a:ext cx="1243810" cy="723570"/>
            </a:xfrm>
            <a:custGeom>
              <a:rect b="b" l="l" r="r" t="t"/>
              <a:pathLst>
                <a:path extrusionOk="0" h="21505" w="21496">
                  <a:moveTo>
                    <a:pt x="19017" y="0"/>
                  </a:moveTo>
                  <a:cubicBezTo>
                    <a:pt x="18680" y="-56"/>
                    <a:pt x="2985" y="5832"/>
                    <a:pt x="2446" y="6217"/>
                  </a:cubicBezTo>
                  <a:cubicBezTo>
                    <a:pt x="2295" y="6324"/>
                    <a:pt x="2128" y="6403"/>
                    <a:pt x="2075" y="6382"/>
                  </a:cubicBezTo>
                  <a:cubicBezTo>
                    <a:pt x="1802" y="6273"/>
                    <a:pt x="289" y="6996"/>
                    <a:pt x="127" y="7314"/>
                  </a:cubicBezTo>
                  <a:cubicBezTo>
                    <a:pt x="-51" y="7665"/>
                    <a:pt x="-41" y="8283"/>
                    <a:pt x="155" y="8717"/>
                  </a:cubicBezTo>
                  <a:cubicBezTo>
                    <a:pt x="206" y="8830"/>
                    <a:pt x="223" y="8978"/>
                    <a:pt x="189" y="9036"/>
                  </a:cubicBezTo>
                  <a:cubicBezTo>
                    <a:pt x="155" y="9094"/>
                    <a:pt x="437" y="11783"/>
                    <a:pt x="813" y="15016"/>
                  </a:cubicBezTo>
                  <a:cubicBezTo>
                    <a:pt x="1323" y="19393"/>
                    <a:pt x="1553" y="20983"/>
                    <a:pt x="1705" y="21244"/>
                  </a:cubicBezTo>
                  <a:cubicBezTo>
                    <a:pt x="1817" y="21437"/>
                    <a:pt x="1994" y="21544"/>
                    <a:pt x="2096" y="21492"/>
                  </a:cubicBezTo>
                  <a:cubicBezTo>
                    <a:pt x="2198" y="21440"/>
                    <a:pt x="4594" y="20469"/>
                    <a:pt x="7425" y="19333"/>
                  </a:cubicBezTo>
                  <a:cubicBezTo>
                    <a:pt x="15047" y="16275"/>
                    <a:pt x="21206" y="13682"/>
                    <a:pt x="21363" y="13459"/>
                  </a:cubicBezTo>
                  <a:cubicBezTo>
                    <a:pt x="21549" y="13194"/>
                    <a:pt x="21539" y="12349"/>
                    <a:pt x="21342" y="11867"/>
                  </a:cubicBezTo>
                  <a:cubicBezTo>
                    <a:pt x="21254" y="11650"/>
                    <a:pt x="21207" y="11427"/>
                    <a:pt x="21239" y="11371"/>
                  </a:cubicBezTo>
                  <a:cubicBezTo>
                    <a:pt x="21303" y="11262"/>
                    <a:pt x="20591" y="6947"/>
                    <a:pt x="20382" y="6169"/>
                  </a:cubicBezTo>
                  <a:cubicBezTo>
                    <a:pt x="20312" y="5911"/>
                    <a:pt x="20269" y="5614"/>
                    <a:pt x="20279" y="5509"/>
                  </a:cubicBezTo>
                  <a:cubicBezTo>
                    <a:pt x="20289" y="5404"/>
                    <a:pt x="20082" y="4135"/>
                    <a:pt x="19826" y="2690"/>
                  </a:cubicBezTo>
                  <a:cubicBezTo>
                    <a:pt x="19363" y="78"/>
                    <a:pt x="19359" y="57"/>
                    <a:pt x="19017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pic>
        <p:nvPicPr>
          <p:cNvPr id="525" name="Google Shape;525;p7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610675" y="2527312"/>
            <a:ext cx="2328701" cy="2027914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78"/>
          <p:cNvSpPr txBox="1"/>
          <p:nvPr/>
        </p:nvSpPr>
        <p:spPr>
          <a:xfrm>
            <a:off x="6544435" y="4555225"/>
            <a:ext cx="2461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solidFill>
                  <a:schemeClr val="hlink"/>
                </a:solidFill>
                <a:latin typeface="Optimistic Display"/>
                <a:ea typeface="Optimistic Display"/>
                <a:cs typeface="Optimistic Display"/>
                <a:sym typeface="Optimistic Display"/>
                <a:hlinkClick r:id="rId12"/>
              </a:rPr>
              <a:t>Meta Orion Prototype</a:t>
            </a:r>
            <a:endParaRPr b="1" sz="9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27" name="Google Shape;527;p78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Pioneering Human-Computer Interface for AR/VR Paradigm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79"/>
          <p:cNvSpPr txBox="1"/>
          <p:nvPr/>
        </p:nvSpPr>
        <p:spPr>
          <a:xfrm>
            <a:off x="216475" y="91800"/>
            <a:ext cx="80763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67989"/>
              </a:buClr>
              <a:buSzPts val="2300"/>
              <a:buFont typeface="Arial"/>
              <a:buNone/>
            </a:pPr>
            <a:r>
              <a:rPr b="1" lang="en" sz="1200">
                <a:solidFill>
                  <a:srgbClr val="667989"/>
                </a:solidFill>
                <a:latin typeface="Montserrat"/>
                <a:ea typeface="Montserrat"/>
                <a:cs typeface="Montserrat"/>
                <a:sym typeface="Montserrat"/>
              </a:rPr>
              <a:t>Background on surface electromyography (sEMG)</a:t>
            </a:r>
            <a:endParaRPr b="1" sz="1200">
              <a:solidFill>
                <a:srgbClr val="66798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33" name="Google Shape;533;p79"/>
          <p:cNvGrpSpPr/>
          <p:nvPr/>
        </p:nvGrpSpPr>
        <p:grpSpPr>
          <a:xfrm>
            <a:off x="851766" y="2445437"/>
            <a:ext cx="1818584" cy="1798694"/>
            <a:chOff x="1493475" y="9466871"/>
            <a:chExt cx="3875100" cy="3833534"/>
          </a:xfrm>
        </p:grpSpPr>
        <p:pic>
          <p:nvPicPr>
            <p:cNvPr id="534" name="Google Shape;534;p79"/>
            <p:cNvPicPr preferRelativeResize="0"/>
            <p:nvPr/>
          </p:nvPicPr>
          <p:blipFill rotWithShape="1">
            <a:blip r:embed="rId3">
              <a:alphaModFix/>
            </a:blip>
            <a:srcRect b="0" l="0" r="0" t="48549"/>
            <a:stretch/>
          </p:blipFill>
          <p:spPr>
            <a:xfrm>
              <a:off x="1493475" y="9661654"/>
              <a:ext cx="3698550" cy="36387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79"/>
            <p:cNvSpPr/>
            <p:nvPr/>
          </p:nvSpPr>
          <p:spPr>
            <a:xfrm>
              <a:off x="3427575" y="9466871"/>
              <a:ext cx="1941000" cy="615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6" name="Google Shape;536;p79"/>
          <p:cNvSpPr/>
          <p:nvPr/>
        </p:nvSpPr>
        <p:spPr>
          <a:xfrm>
            <a:off x="6463801" y="3959556"/>
            <a:ext cx="897300" cy="284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79"/>
          <p:cNvSpPr txBox="1"/>
          <p:nvPr/>
        </p:nvSpPr>
        <p:spPr>
          <a:xfrm>
            <a:off x="530460" y="4373750"/>
            <a:ext cx="246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Non-invasive electrode placement around the wrist circumference.</a:t>
            </a:r>
            <a:endParaRPr sz="8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  <p:sp>
        <p:nvSpPr>
          <p:cNvPr id="538" name="Google Shape;538;p79"/>
          <p:cNvSpPr txBox="1"/>
          <p:nvPr/>
        </p:nvSpPr>
        <p:spPr>
          <a:xfrm>
            <a:off x="216475" y="578275"/>
            <a:ext cx="50793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Char char="●"/>
            </a:pP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sEMG captures electrical signals from muscles via sensors on the skin, offering a </a:t>
            </a:r>
            <a:r>
              <a:rPr lang="en" sz="1000">
                <a:solidFill>
                  <a:srgbClr val="3A5CA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non-invasive way to measure muscle activity</a:t>
            </a:r>
            <a:r>
              <a:rPr lang="en" sz="1000">
                <a:solidFill>
                  <a:srgbClr val="595959"/>
                </a:solidFill>
                <a:latin typeface="Optimistic Display"/>
                <a:ea typeface="Optimistic Display"/>
                <a:cs typeface="Optimistic Display"/>
                <a:sym typeface="Optimistic Display"/>
              </a:rPr>
              <a:t>.</a:t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95959"/>
              </a:solidFill>
              <a:latin typeface="Optimistic Display"/>
              <a:ea typeface="Optimistic Display"/>
              <a:cs typeface="Optimistic Display"/>
              <a:sym typeface="Optimistic Displ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